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767" r:id="rId3"/>
    <p:sldId id="769" r:id="rId4"/>
    <p:sldId id="777" r:id="rId5"/>
    <p:sldId id="761" r:id="rId6"/>
    <p:sldId id="771" r:id="rId7"/>
    <p:sldId id="770" r:id="rId8"/>
    <p:sldId id="721" r:id="rId9"/>
    <p:sldId id="743" r:id="rId10"/>
    <p:sldId id="772" r:id="rId11"/>
    <p:sldId id="775" r:id="rId12"/>
    <p:sldId id="773" r:id="rId13"/>
    <p:sldId id="744" r:id="rId14"/>
    <p:sldId id="746" r:id="rId15"/>
    <p:sldId id="774" r:id="rId16"/>
    <p:sldId id="778" r:id="rId17"/>
    <p:sldId id="779" r:id="rId18"/>
    <p:sldId id="776" r:id="rId19"/>
    <p:sldId id="756" r:id="rId20"/>
  </p:sldIdLst>
  <p:sldSz cx="9144000" cy="5143500" type="screen16x9"/>
  <p:notesSz cx="6858000" cy="9144000"/>
  <p:defaultTextStyle>
    <a:defPPr>
      <a:defRPr lang="en-US"/>
    </a:defPPr>
    <a:lvl1pPr marL="0" algn="l" defTabSz="3484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8432" algn="l" defTabSz="3484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96864" algn="l" defTabSz="3484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45296" algn="l" defTabSz="3484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93728" algn="l" defTabSz="3484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42161" algn="l" defTabSz="3484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90593" algn="l" defTabSz="3484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39025" algn="l" defTabSz="3484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87457" algn="l" defTabSz="3484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3399FF"/>
    <a:srgbClr val="000000"/>
    <a:srgbClr val="116CA2"/>
    <a:srgbClr val="1584C9"/>
    <a:srgbClr val="596054"/>
    <a:srgbClr val="00CC00"/>
    <a:srgbClr val="1C4780"/>
    <a:srgbClr val="16355A"/>
    <a:srgbClr val="E5E5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98" autoAdjust="0"/>
    <p:restoredTop sz="95380" autoAdjust="0"/>
  </p:normalViewPr>
  <p:slideViewPr>
    <p:cSldViewPr showGuides="1">
      <p:cViewPr varScale="1">
        <p:scale>
          <a:sx n="113" d="100"/>
          <a:sy n="113" d="100"/>
        </p:scale>
        <p:origin x="282" y="102"/>
      </p:cViewPr>
      <p:guideLst>
        <p:guide orient="horz" pos="178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150A4-C399-6848-8598-806CFF6463DB}" type="datetimeFigureOut">
              <a:rPr lang="en-US" smtClean="0"/>
              <a:pPr/>
              <a:t>7/19/2014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FEEEA-2F4B-A549-99EA-7AA3760AA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278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AA05A-4B95-6145-8D53-2377FDD593A3}" type="datetimeFigureOut">
              <a:rPr lang="en-US" smtClean="0"/>
              <a:pPr/>
              <a:t>7/19/2014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A1602-2DB9-9C48-9B4B-33022C7F09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603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484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8432" algn="l" defTabSz="3484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6864" algn="l" defTabSz="3484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5296" algn="l" defTabSz="3484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3728" algn="l" defTabSz="3484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2161" algn="l" defTabSz="3484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90593" algn="l" defTabSz="3484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39025" algn="l" defTabSz="3484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87457" algn="l" defTabSz="3484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A1602-2DB9-9C48-9B4B-33022C7F098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42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titled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1"/>
            <a:ext cx="7772400" cy="1102519"/>
          </a:xfrm>
        </p:spPr>
        <p:txBody>
          <a:bodyPr/>
          <a:lstStyle>
            <a:lvl1pPr>
              <a:defRPr>
                <a:solidFill>
                  <a:srgbClr val="0C598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C5984"/>
                </a:solidFill>
              </a:defRPr>
            </a:lvl1pPr>
            <a:lvl2pPr marL="348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96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45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93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42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90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39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87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IXR | Intel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EE50-485F-354A-9622-3E66690E70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titled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C5984"/>
                </a:solidFill>
              </a:defRPr>
            </a:lvl1pPr>
            <a:lvl2pPr>
              <a:defRPr>
                <a:solidFill>
                  <a:srgbClr val="0C5984"/>
                </a:solidFill>
              </a:defRPr>
            </a:lvl2pPr>
            <a:lvl3pPr>
              <a:defRPr>
                <a:solidFill>
                  <a:srgbClr val="0C5984"/>
                </a:solidFill>
              </a:defRPr>
            </a:lvl3pPr>
            <a:lvl4pPr>
              <a:defRPr>
                <a:solidFill>
                  <a:srgbClr val="0C5984"/>
                </a:solidFill>
              </a:defRPr>
            </a:lvl4pPr>
            <a:lvl5pPr>
              <a:defRPr>
                <a:solidFill>
                  <a:srgbClr val="0C598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IXR | Intel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EE50-485F-354A-9622-3E66690E70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titled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684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08"/>
            <a:ext cx="7772400" cy="1021556"/>
          </a:xfrm>
        </p:spPr>
        <p:txBody>
          <a:bodyPr anchor="t"/>
          <a:lstStyle>
            <a:lvl1pPr algn="l">
              <a:defRPr sz="3000" b="1" cap="all">
                <a:solidFill>
                  <a:srgbClr val="0C598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0C5984"/>
                </a:solidFill>
              </a:defRPr>
            </a:lvl1pPr>
            <a:lvl2pPr marL="3484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968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452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937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4216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9059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390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874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IXR | Intel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EE50-485F-354A-9622-3E66690E70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F518F-17DA-4F20-8B15-908BE6DAE0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9686" tIns="34843" rIns="69686" bIns="34843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69686" tIns="34843" rIns="69686" bIns="348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95"/>
            <a:ext cx="28956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Neo Sans Intel"/>
              </a:defRPr>
            </a:lvl1pPr>
          </a:lstStyle>
          <a:p>
            <a:r>
              <a:rPr lang="en-US" smtClean="0"/>
              <a:t>IXR | Intel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95"/>
            <a:ext cx="21336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  <a:latin typeface="Neo Sans Intel"/>
                <a:cs typeface="Neo Sans Intel"/>
              </a:defRPr>
            </a:lvl1pPr>
          </a:lstStyle>
          <a:p>
            <a:fld id="{E813EE50-485F-354A-9622-3E66690E70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dt="0"/>
  <p:txStyles>
    <p:titleStyle>
      <a:lvl1pPr algn="ctr" defTabSz="348432" rtl="0" eaLnBrk="1" latinLnBrk="0" hangingPunct="1">
        <a:spcBef>
          <a:spcPct val="0"/>
        </a:spcBef>
        <a:buNone/>
        <a:defRPr sz="3400" kern="1200">
          <a:solidFill>
            <a:srgbClr val="116CA2"/>
          </a:solidFill>
          <a:latin typeface="Neo Sans Intel"/>
          <a:ea typeface="+mj-ea"/>
          <a:cs typeface="+mj-cs"/>
        </a:defRPr>
      </a:lvl1pPr>
    </p:titleStyle>
    <p:bodyStyle>
      <a:lvl1pPr marL="261324" indent="-261324" algn="l" defTabSz="348432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16CA2"/>
          </a:solidFill>
          <a:latin typeface="Neo Sans Intel"/>
          <a:ea typeface="+mn-ea"/>
          <a:cs typeface="+mn-cs"/>
        </a:defRPr>
      </a:lvl1pPr>
      <a:lvl2pPr marL="566202" indent="-217770" algn="l" defTabSz="348432" rtl="0" eaLnBrk="1" latinLnBrk="0" hangingPunct="1">
        <a:spcBef>
          <a:spcPct val="20000"/>
        </a:spcBef>
        <a:buFont typeface="Arial"/>
        <a:buChar char="–"/>
        <a:defRPr sz="2100" kern="1200">
          <a:solidFill>
            <a:srgbClr val="116CA2"/>
          </a:solidFill>
          <a:latin typeface="Neo Sans Intel"/>
          <a:ea typeface="+mn-ea"/>
          <a:cs typeface="+mn-cs"/>
        </a:defRPr>
      </a:lvl2pPr>
      <a:lvl3pPr marL="871080" indent="-174216" algn="l" defTabSz="348432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116CA2"/>
          </a:solidFill>
          <a:latin typeface="Neo Sans Intel"/>
          <a:ea typeface="+mn-ea"/>
          <a:cs typeface="+mn-cs"/>
        </a:defRPr>
      </a:lvl3pPr>
      <a:lvl4pPr marL="1219512" indent="-174216" algn="l" defTabSz="348432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116CA2"/>
          </a:solidFill>
          <a:latin typeface="Neo Sans Intel"/>
          <a:ea typeface="+mn-ea"/>
          <a:cs typeface="+mn-cs"/>
        </a:defRPr>
      </a:lvl4pPr>
      <a:lvl5pPr marL="1567945" indent="-174216" algn="l" defTabSz="348432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116CA2"/>
          </a:solidFill>
          <a:latin typeface="Neo Sans Intel"/>
          <a:ea typeface="+mn-ea"/>
          <a:cs typeface="+mn-cs"/>
        </a:defRPr>
      </a:lvl5pPr>
      <a:lvl6pPr marL="1916377" indent="-174216" algn="l" defTabSz="34843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4809" indent="-174216" algn="l" defTabSz="34843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13241" indent="-174216" algn="l" defTabSz="34843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1673" indent="-174216" algn="l" defTabSz="34843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84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8432" algn="l" defTabSz="3484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6864" algn="l" defTabSz="3484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45296" algn="l" defTabSz="3484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93728" algn="l" defTabSz="3484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2161" algn="l" defTabSz="3484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90593" algn="l" defTabSz="3484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39025" algn="l" defTabSz="3484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87457" algn="l" defTabSz="3484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419600" y="3333750"/>
            <a:ext cx="4363875" cy="809030"/>
          </a:xfrm>
          <a:prstGeom prst="rect">
            <a:avLst/>
          </a:prstGeom>
          <a:noFill/>
        </p:spPr>
        <p:txBody>
          <a:bodyPr wrap="square" lIns="69686" tIns="34843" rIns="69686" bIns="34843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1584C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John Sherry</a:t>
            </a:r>
          </a:p>
          <a:p>
            <a:pPr algn="r"/>
            <a:r>
              <a:rPr lang="en-US" sz="1600" dirty="0" smtClean="0">
                <a:solidFill>
                  <a:srgbClr val="1584C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Intel Corporation</a:t>
            </a:r>
          </a:p>
          <a:p>
            <a:pPr algn="r"/>
            <a:r>
              <a:rPr lang="en-US" sz="1600" dirty="0" smtClean="0">
                <a:solidFill>
                  <a:srgbClr val="1584C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July 19, 2014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2466141"/>
            <a:ext cx="5354475" cy="562809"/>
          </a:xfrm>
          <a:prstGeom prst="rect">
            <a:avLst/>
          </a:prstGeom>
          <a:noFill/>
        </p:spPr>
        <p:txBody>
          <a:bodyPr wrap="square" lIns="69686" tIns="34843" rIns="69686" bIns="34843" rtlCol="0">
            <a:spAutoFit/>
          </a:bodyPr>
          <a:lstStyle/>
          <a:p>
            <a:pPr algn="r"/>
            <a:r>
              <a:rPr lang="en-US" sz="3200" dirty="0" smtClean="0">
                <a:solidFill>
                  <a:srgbClr val="1584C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Human-centered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EE50-485F-354A-9622-3E66690E70A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22" descr="action shot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860"/>
          <a:stretch>
            <a:fillRect/>
          </a:stretch>
        </p:blipFill>
        <p:spPr bwMode="auto">
          <a:xfrm>
            <a:off x="3505200" y="666750"/>
            <a:ext cx="4744275" cy="3984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8600" y="514350"/>
            <a:ext cx="5486400" cy="1849715"/>
          </a:xfrm>
          <a:prstGeom prst="rect">
            <a:avLst/>
          </a:prstGeom>
        </p:spPr>
        <p:txBody>
          <a:bodyPr vert="horz" lIns="69686" tIns="34843" rIns="69686" bIns="34843" rtlCol="0" anchor="ctr">
            <a:normAutofit/>
          </a:bodyPr>
          <a:lstStyle>
            <a:lvl1pPr algn="ctr" defTabSz="348432" rtl="0" eaLnBrk="1" latinLnBrk="0" hangingPunct="1">
              <a:spcBef>
                <a:spcPct val="0"/>
              </a:spcBef>
              <a:buNone/>
              <a:defRPr sz="3400" kern="1200">
                <a:solidFill>
                  <a:srgbClr val="116CA2"/>
                </a:solidFill>
                <a:latin typeface="Neo Sans Intel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3. Fight about</a:t>
            </a:r>
            <a:br>
              <a:rPr lang="en-US" dirty="0" smtClean="0"/>
            </a:br>
            <a:r>
              <a:rPr lang="en-US" dirty="0" smtClean="0"/>
              <a:t>    what it all </a:t>
            </a:r>
            <a:br>
              <a:rPr lang="en-US" dirty="0" smtClean="0"/>
            </a:br>
            <a:r>
              <a:rPr lang="en-US" dirty="0" smtClean="0"/>
              <a:t>    means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14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EE50-485F-354A-9622-3E66690E70A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8" descr="2010.03.17_Power Dynamics_A1size.jpg"/>
          <p:cNvPicPr>
            <a:picLocks noChangeAspect="1"/>
          </p:cNvPicPr>
          <p:nvPr/>
        </p:nvPicPr>
        <p:blipFill>
          <a:blip r:embed="rId2" cstate="print"/>
          <a:srcRect t="9992" b="1468"/>
          <a:stretch>
            <a:fillRect/>
          </a:stretch>
        </p:blipFill>
        <p:spPr bwMode="auto">
          <a:xfrm>
            <a:off x="3689358" y="1352550"/>
            <a:ext cx="4997442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8600" y="209550"/>
            <a:ext cx="5486400" cy="1849715"/>
          </a:xfrm>
          <a:prstGeom prst="rect">
            <a:avLst/>
          </a:prstGeom>
        </p:spPr>
        <p:txBody>
          <a:bodyPr vert="horz" lIns="69686" tIns="34843" rIns="69686" bIns="34843" rtlCol="0" anchor="ctr">
            <a:normAutofit/>
          </a:bodyPr>
          <a:lstStyle>
            <a:lvl1pPr algn="ctr" defTabSz="348432" rtl="0" eaLnBrk="1" latinLnBrk="0" hangingPunct="1">
              <a:spcBef>
                <a:spcPct val="0"/>
              </a:spcBef>
              <a:buNone/>
              <a:defRPr sz="3400" kern="1200">
                <a:solidFill>
                  <a:srgbClr val="116CA2"/>
                </a:solidFill>
                <a:latin typeface="Neo Sans Intel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4. Think about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whole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7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EE50-485F-354A-9622-3E66690E70A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23" descr="clinical opportunity ma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1184" y="666750"/>
            <a:ext cx="6051815" cy="42438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8600" y="493435"/>
            <a:ext cx="5486400" cy="1849715"/>
          </a:xfrm>
          <a:prstGeom prst="rect">
            <a:avLst/>
          </a:prstGeom>
        </p:spPr>
        <p:txBody>
          <a:bodyPr vert="horz" lIns="69686" tIns="34843" rIns="69686" bIns="34843" rtlCol="0" anchor="ctr">
            <a:normAutofit/>
          </a:bodyPr>
          <a:lstStyle>
            <a:lvl1pPr algn="ctr" defTabSz="348432" rtl="0" eaLnBrk="1" latinLnBrk="0" hangingPunct="1">
              <a:spcBef>
                <a:spcPct val="0"/>
              </a:spcBef>
              <a:buNone/>
              <a:defRPr sz="3400" kern="1200">
                <a:solidFill>
                  <a:srgbClr val="116CA2"/>
                </a:solidFill>
                <a:latin typeface="Neo Sans Intel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5. Figure out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where you 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can play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5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EE50-485F-354A-9622-3E66690E70A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" y="183377"/>
            <a:ext cx="5486400" cy="1849715"/>
          </a:xfrm>
          <a:prstGeom prst="rect">
            <a:avLst/>
          </a:prstGeom>
        </p:spPr>
        <p:txBody>
          <a:bodyPr vert="horz" lIns="69686" tIns="34843" rIns="69686" bIns="34843" rtlCol="0" anchor="ctr">
            <a:normAutofit/>
          </a:bodyPr>
          <a:lstStyle>
            <a:lvl1pPr algn="ctr" defTabSz="348432" rtl="0" eaLnBrk="1" latinLnBrk="0" hangingPunct="1">
              <a:spcBef>
                <a:spcPct val="0"/>
              </a:spcBef>
              <a:buNone/>
              <a:defRPr sz="3400" kern="1200">
                <a:solidFill>
                  <a:srgbClr val="116CA2"/>
                </a:solidFill>
                <a:latin typeface="Neo Sans Intel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6. Make stuff up</a:t>
            </a:r>
            <a:br>
              <a:rPr lang="en-US" dirty="0" smtClean="0"/>
            </a:br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15" name="Picture 20" descr="IMG_1028.JPG"/>
          <p:cNvPicPr>
            <a:picLocks noChangeAspect="1"/>
          </p:cNvPicPr>
          <p:nvPr/>
        </p:nvPicPr>
        <p:blipFill>
          <a:blip r:embed="rId2" cstate="print"/>
          <a:srcRect r="2129" b="4256"/>
          <a:stretch>
            <a:fillRect/>
          </a:stretch>
        </p:blipFill>
        <p:spPr bwMode="auto">
          <a:xfrm rot="428016">
            <a:off x="4183536" y="814932"/>
            <a:ext cx="3474371" cy="2550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storyboard excep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3028950"/>
            <a:ext cx="5960782" cy="1623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EE50-485F-354A-9622-3E66690E70A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8600" y="195019"/>
            <a:ext cx="5486400" cy="1849715"/>
          </a:xfrm>
          <a:prstGeom prst="rect">
            <a:avLst/>
          </a:prstGeom>
        </p:spPr>
        <p:txBody>
          <a:bodyPr vert="horz" lIns="69686" tIns="34843" rIns="69686" bIns="34843" rtlCol="0" anchor="ctr">
            <a:normAutofit/>
          </a:bodyPr>
          <a:lstStyle>
            <a:lvl1pPr algn="ctr" defTabSz="348432" rtl="0" eaLnBrk="1" latinLnBrk="0" hangingPunct="1">
              <a:spcBef>
                <a:spcPct val="0"/>
              </a:spcBef>
              <a:buNone/>
              <a:defRPr sz="3400" kern="1200">
                <a:solidFill>
                  <a:srgbClr val="116CA2"/>
                </a:solidFill>
                <a:latin typeface="Neo Sans Intel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7. Then test it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15" name="Picture 14" descr="storyboard excep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3028950"/>
            <a:ext cx="5960782" cy="1623861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62038">
            <a:off x="3902662" y="747502"/>
            <a:ext cx="4282096" cy="2808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EE50-485F-354A-9622-3E66690E70A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8600" y="209550"/>
            <a:ext cx="5486400" cy="1849715"/>
          </a:xfrm>
          <a:prstGeom prst="rect">
            <a:avLst/>
          </a:prstGeom>
        </p:spPr>
        <p:txBody>
          <a:bodyPr vert="horz" lIns="69686" tIns="34843" rIns="69686" bIns="34843" rtlCol="0" anchor="ctr">
            <a:normAutofit/>
          </a:bodyPr>
          <a:lstStyle>
            <a:lvl1pPr algn="ctr" defTabSz="348432" rtl="0" eaLnBrk="1" latinLnBrk="0" hangingPunct="1">
              <a:spcBef>
                <a:spcPct val="0"/>
              </a:spcBef>
              <a:buNone/>
              <a:defRPr sz="3400" kern="1200">
                <a:solidFill>
                  <a:srgbClr val="116CA2"/>
                </a:solidFill>
                <a:latin typeface="Neo Sans Intel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8. Then test it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some more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981200" y="1428750"/>
            <a:ext cx="6629400" cy="3612389"/>
            <a:chOff x="1981200" y="855125"/>
            <a:chExt cx="7162800" cy="372879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7509" t="23049" r="12106" b="31954"/>
            <a:stretch/>
          </p:blipFill>
          <p:spPr>
            <a:xfrm>
              <a:off x="2286000" y="855125"/>
              <a:ext cx="6858000" cy="372879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981200" y="2679259"/>
              <a:ext cx="1828800" cy="148840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1318" y="3195937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Just be sure you know what you’re testing and why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81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666750"/>
            <a:ext cx="8229600" cy="392787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Go outside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Share with friends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Fight about 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Think of whole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Find where you can play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Make stuff up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Test 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Iterate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EE50-485F-354A-9622-3E66690E70AB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547532" y="681297"/>
            <a:ext cx="2590800" cy="838200"/>
            <a:chOff x="4495800" y="666750"/>
            <a:chExt cx="2590800" cy="838200"/>
          </a:xfrm>
        </p:grpSpPr>
        <p:sp>
          <p:nvSpPr>
            <p:cNvPr id="13" name="Right Brace 12"/>
            <p:cNvSpPr/>
            <p:nvPr/>
          </p:nvSpPr>
          <p:spPr>
            <a:xfrm>
              <a:off x="4495800" y="666750"/>
              <a:ext cx="304800" cy="83820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53000" y="744715"/>
              <a:ext cx="2133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>
                      <a:lumMod val="75000"/>
                    </a:schemeClr>
                  </a:solidFill>
                </a:rPr>
                <a:t>Observant, storytelling</a:t>
              </a:r>
              <a:endParaRPr lang="en-US" sz="2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191000" y="1529303"/>
            <a:ext cx="2667000" cy="1295400"/>
            <a:chOff x="4495800" y="666750"/>
            <a:chExt cx="2667000" cy="1295400"/>
          </a:xfrm>
        </p:grpSpPr>
        <p:sp>
          <p:nvSpPr>
            <p:cNvPr id="17" name="Right Brace 16"/>
            <p:cNvSpPr/>
            <p:nvPr/>
          </p:nvSpPr>
          <p:spPr>
            <a:xfrm>
              <a:off x="4495800" y="666750"/>
              <a:ext cx="304800" cy="129540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29200" y="1123950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>
                      <a:lumMod val="75000"/>
                    </a:schemeClr>
                  </a:solidFill>
                </a:rPr>
                <a:t>Analytic</a:t>
              </a:r>
              <a:endParaRPr lang="en-US" sz="2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48000" y="2829983"/>
            <a:ext cx="2895599" cy="619155"/>
            <a:chOff x="4529667" y="795263"/>
            <a:chExt cx="2895599" cy="619155"/>
          </a:xfrm>
        </p:grpSpPr>
        <p:sp>
          <p:nvSpPr>
            <p:cNvPr id="20" name="Right Brace 19"/>
            <p:cNvSpPr/>
            <p:nvPr/>
          </p:nvSpPr>
          <p:spPr>
            <a:xfrm>
              <a:off x="4529667" y="795263"/>
              <a:ext cx="270933" cy="619155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29199" y="885795"/>
              <a:ext cx="239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>
                      <a:lumMod val="75000"/>
                    </a:schemeClr>
                  </a:solidFill>
                </a:rPr>
                <a:t>Creative</a:t>
              </a:r>
              <a:endParaRPr lang="en-US" sz="2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981200" y="3293205"/>
            <a:ext cx="2667000" cy="838200"/>
            <a:chOff x="4495800" y="666750"/>
            <a:chExt cx="2667000" cy="838200"/>
          </a:xfrm>
        </p:grpSpPr>
        <p:sp>
          <p:nvSpPr>
            <p:cNvPr id="23" name="Right Brace 22"/>
            <p:cNvSpPr/>
            <p:nvPr/>
          </p:nvSpPr>
          <p:spPr>
            <a:xfrm>
              <a:off x="4495800" y="666750"/>
              <a:ext cx="304800" cy="83820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29200" y="885795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>
                      <a:lumMod val="75000"/>
                    </a:schemeClr>
                  </a:solidFill>
                </a:rPr>
                <a:t>Critical</a:t>
              </a:r>
              <a:endParaRPr lang="en-US" sz="2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893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IXR | Intel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EE50-485F-354A-9622-3E66690E70A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EE50-485F-354A-9622-3E66690E70A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1854" r="31958"/>
          <a:stretch/>
        </p:blipFill>
        <p:spPr>
          <a:xfrm>
            <a:off x="533400" y="1646984"/>
            <a:ext cx="3962400" cy="3125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434" t="12256" r="40311" b="10893"/>
          <a:stretch/>
        </p:blipFill>
        <p:spPr>
          <a:xfrm>
            <a:off x="4800600" y="1372068"/>
            <a:ext cx="3429000" cy="339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8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EE50-485F-354A-9622-3E66690E70A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234315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john.sherry@intel.com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F518F-17DA-4F20-8B15-908BE6DAE0B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http://oldcomputers.net/pics/newton-righ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91"/>
          <a:stretch/>
        </p:blipFill>
        <p:spPr bwMode="auto">
          <a:xfrm>
            <a:off x="609600" y="266310"/>
            <a:ext cx="3810000" cy="427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testfreaks.com/images/products/600x400/164/apple-ipod-touch.336170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33868"/>
            <a:ext cx="27813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96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F518F-17DA-4F20-8B15-908BE6DAE0B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14300" y="203217"/>
            <a:ext cx="3196167" cy="3068389"/>
          </a:xfrm>
          <a:prstGeom prst="ellipse">
            <a:avLst/>
          </a:prstGeom>
          <a:solidFill>
            <a:srgbClr val="3399FF">
              <a:alpha val="49804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/>
              <a:t>Technology </a:t>
            </a:r>
            <a:br>
              <a:rPr lang="en-US" sz="1800" dirty="0" smtClean="0"/>
            </a:br>
            <a:r>
              <a:rPr lang="en-US" sz="1800" dirty="0" smtClean="0"/>
              <a:t>feasibility</a:t>
            </a:r>
          </a:p>
          <a:p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</p:txBody>
      </p:sp>
      <p:sp>
        <p:nvSpPr>
          <p:cNvPr id="23" name="Oval 22"/>
          <p:cNvSpPr/>
          <p:nvPr/>
        </p:nvSpPr>
        <p:spPr>
          <a:xfrm>
            <a:off x="5791200" y="138939"/>
            <a:ext cx="3196167" cy="3068389"/>
          </a:xfrm>
          <a:prstGeom prst="ellipse">
            <a:avLst/>
          </a:prstGeom>
          <a:solidFill>
            <a:srgbClr val="3399FF">
              <a:alpha val="49804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800" dirty="0" smtClean="0"/>
              <a:t>Business</a:t>
            </a:r>
            <a:br>
              <a:rPr lang="en-US" sz="1800" dirty="0" smtClean="0"/>
            </a:br>
            <a:r>
              <a:rPr lang="en-US" sz="1800" dirty="0" smtClean="0"/>
              <a:t>viability</a:t>
            </a:r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</p:txBody>
      </p:sp>
      <p:sp>
        <p:nvSpPr>
          <p:cNvPr id="24" name="Oval 23"/>
          <p:cNvSpPr/>
          <p:nvPr/>
        </p:nvSpPr>
        <p:spPr>
          <a:xfrm>
            <a:off x="2952750" y="2004500"/>
            <a:ext cx="3196167" cy="3068389"/>
          </a:xfrm>
          <a:prstGeom prst="ellipse">
            <a:avLst/>
          </a:prstGeom>
          <a:solidFill>
            <a:srgbClr val="3399FF">
              <a:alpha val="49804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r>
              <a:rPr lang="en-US" sz="1800" dirty="0" smtClean="0"/>
              <a:t>User </a:t>
            </a:r>
          </a:p>
          <a:p>
            <a:pPr algn="ctr"/>
            <a:r>
              <a:rPr lang="en-US" sz="1800" dirty="0" smtClean="0"/>
              <a:t>desirability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2830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F518F-17DA-4F20-8B15-908BE6DAE0B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14300" y="203217"/>
            <a:ext cx="3196167" cy="3068389"/>
          </a:xfrm>
          <a:prstGeom prst="ellipse">
            <a:avLst/>
          </a:prstGeom>
          <a:solidFill>
            <a:srgbClr val="3399FF">
              <a:alpha val="49804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/>
              <a:t>Technology </a:t>
            </a:r>
            <a:br>
              <a:rPr lang="en-US" sz="1800" dirty="0" smtClean="0"/>
            </a:br>
            <a:r>
              <a:rPr lang="en-US" sz="1800" dirty="0" smtClean="0"/>
              <a:t>feasibility</a:t>
            </a:r>
          </a:p>
          <a:p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</p:txBody>
      </p:sp>
      <p:sp>
        <p:nvSpPr>
          <p:cNvPr id="23" name="Oval 22"/>
          <p:cNvSpPr/>
          <p:nvPr/>
        </p:nvSpPr>
        <p:spPr>
          <a:xfrm>
            <a:off x="5791200" y="138939"/>
            <a:ext cx="3196167" cy="3068389"/>
          </a:xfrm>
          <a:prstGeom prst="ellipse">
            <a:avLst/>
          </a:prstGeom>
          <a:solidFill>
            <a:srgbClr val="3399FF">
              <a:alpha val="49804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800" dirty="0" smtClean="0"/>
              <a:t>Business</a:t>
            </a:r>
            <a:br>
              <a:rPr lang="en-US" sz="1800" dirty="0" smtClean="0"/>
            </a:br>
            <a:r>
              <a:rPr lang="en-US" sz="1800" dirty="0" smtClean="0"/>
              <a:t>viability</a:t>
            </a:r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</p:txBody>
      </p:sp>
      <p:sp>
        <p:nvSpPr>
          <p:cNvPr id="24" name="Oval 23"/>
          <p:cNvSpPr/>
          <p:nvPr/>
        </p:nvSpPr>
        <p:spPr>
          <a:xfrm>
            <a:off x="2952750" y="2004500"/>
            <a:ext cx="3196167" cy="3068389"/>
          </a:xfrm>
          <a:prstGeom prst="ellipse">
            <a:avLst/>
          </a:prstGeom>
          <a:solidFill>
            <a:srgbClr val="3399FF">
              <a:alpha val="49804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r>
              <a:rPr lang="en-US" sz="1800" dirty="0" smtClean="0"/>
              <a:t>User </a:t>
            </a:r>
          </a:p>
          <a:p>
            <a:pPr algn="ctr"/>
            <a:r>
              <a:rPr lang="en-US" sz="1800" dirty="0" smtClean="0"/>
              <a:t>desirability</a:t>
            </a:r>
            <a:endParaRPr lang="en-US" sz="2000" dirty="0"/>
          </a:p>
        </p:txBody>
      </p:sp>
      <p:pic>
        <p:nvPicPr>
          <p:cNvPr id="2052" name="Picture 4" descr="http://abcnews.go.com/images/Technology/ht_smiley_1963_emoticon_blo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7" y="1581150"/>
            <a:ext cx="1393825" cy="136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81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35802E-6 L -0.23299 0.06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49" y="32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0.00243 -0.099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9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32099E-6 L 0.22952 0.052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6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EE50-485F-354A-9622-3E66690E70A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304799" y="723900"/>
            <a:ext cx="8534400" cy="857250"/>
          </a:xfrm>
        </p:spPr>
        <p:txBody>
          <a:bodyPr/>
          <a:lstStyle/>
          <a:p>
            <a:r>
              <a:rPr lang="en-US" dirty="0" smtClean="0"/>
              <a:t>How to find your </a:t>
            </a:r>
            <a:endParaRPr lang="en-US" dirty="0"/>
          </a:p>
        </p:txBody>
      </p:sp>
      <p:pic>
        <p:nvPicPr>
          <p:cNvPr id="7" name="Picture 4" descr="http://abcnews.go.com/images/Technology/ht_smiley_1963_emoticon_blo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7" y="1581150"/>
            <a:ext cx="1393825" cy="136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304799" y="3638550"/>
            <a:ext cx="8534400" cy="857250"/>
          </a:xfrm>
          <a:prstGeom prst="rect">
            <a:avLst/>
          </a:prstGeom>
        </p:spPr>
        <p:txBody>
          <a:bodyPr vert="horz" lIns="69686" tIns="34843" rIns="69686" bIns="34843" rtlCol="0" anchor="ctr">
            <a:normAutofit/>
          </a:bodyPr>
          <a:lstStyle>
            <a:lvl1pPr algn="ctr" defTabSz="348432" rtl="0" eaLnBrk="1" latinLnBrk="0" hangingPunct="1">
              <a:spcBef>
                <a:spcPct val="0"/>
              </a:spcBef>
              <a:buNone/>
              <a:defRPr sz="3400" kern="1200">
                <a:solidFill>
                  <a:srgbClr val="116CA2"/>
                </a:solidFill>
                <a:latin typeface="Neo Sans Intel"/>
                <a:ea typeface="+mj-ea"/>
                <a:cs typeface="+mj-cs"/>
              </a:defRPr>
            </a:lvl1pPr>
          </a:lstStyle>
          <a:p>
            <a:r>
              <a:rPr lang="en-US" dirty="0" smtClean="0"/>
              <a:t>Without breaking your bank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19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35155" y="4767295"/>
            <a:ext cx="2133600" cy="273844"/>
          </a:xfrm>
        </p:spPr>
        <p:txBody>
          <a:bodyPr/>
          <a:lstStyle/>
          <a:p>
            <a:fld id="{E813EE50-485F-354A-9622-3E66690E70A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8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526" y="696242"/>
            <a:ext cx="3308848" cy="2442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30180">
            <a:off x="6200307" y="516929"/>
            <a:ext cx="2653204" cy="2709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57" y="2898997"/>
            <a:ext cx="2406650" cy="2033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493435"/>
            <a:ext cx="3200400" cy="857250"/>
          </a:xfrm>
        </p:spPr>
        <p:txBody>
          <a:bodyPr/>
          <a:lstStyle/>
          <a:p>
            <a:r>
              <a:rPr lang="en-US" dirty="0" smtClean="0"/>
              <a:t>1. Go outside</a:t>
            </a:r>
            <a:endParaRPr lang="en-US" dirty="0"/>
          </a:p>
        </p:txBody>
      </p:sp>
      <p:pic>
        <p:nvPicPr>
          <p:cNvPr id="10242" name="Picture 2" descr="http://www.slashgear.com/gallery/data_files/7/4/Motion_C5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" y="1504950"/>
            <a:ext cx="2822575" cy="205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81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3435"/>
            <a:ext cx="3200400" cy="857250"/>
          </a:xfrm>
        </p:spPr>
        <p:txBody>
          <a:bodyPr/>
          <a:lstStyle/>
          <a:p>
            <a:r>
              <a:rPr lang="en-US" dirty="0" smtClean="0"/>
              <a:t>1. Go outside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35155" y="4767295"/>
            <a:ext cx="2133600" cy="273844"/>
          </a:xfrm>
        </p:spPr>
        <p:txBody>
          <a:bodyPr/>
          <a:lstStyle/>
          <a:p>
            <a:fld id="{E813EE50-485F-354A-9622-3E66690E70A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9" name="Picture 6" descr="image001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1752600" y="1428750"/>
            <a:ext cx="5973155" cy="3102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534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1038-39BB-413D-965A-E898A39DC71F}" type="slidenum">
              <a:rPr lang="en-US"/>
              <a:pPr/>
              <a:t>8</a:t>
            </a:fld>
            <a:endParaRPr lang="en-US"/>
          </a:p>
        </p:txBody>
      </p:sp>
      <p:pic>
        <p:nvPicPr>
          <p:cNvPr id="156676" name="Picture 4" descr="New_Rina 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673063"/>
            <a:ext cx="2433266" cy="4262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493435"/>
            <a:ext cx="3200400" cy="857250"/>
          </a:xfrm>
        </p:spPr>
        <p:txBody>
          <a:bodyPr/>
          <a:lstStyle/>
          <a:p>
            <a:r>
              <a:rPr lang="en-US" dirty="0" smtClean="0"/>
              <a:t>1. Go outside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EE50-485F-354A-9622-3E66690E70A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Picture 4" descr="DSC004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895350"/>
            <a:ext cx="4991338" cy="3743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8600" y="133350"/>
            <a:ext cx="5486400" cy="2535516"/>
          </a:xfrm>
          <a:prstGeom prst="rect">
            <a:avLst/>
          </a:prstGeom>
        </p:spPr>
        <p:txBody>
          <a:bodyPr vert="horz" lIns="69686" tIns="34843" rIns="69686" bIns="34843" rtlCol="0" anchor="ctr">
            <a:normAutofit/>
          </a:bodyPr>
          <a:lstStyle>
            <a:lvl1pPr algn="ctr" defTabSz="348432" rtl="0" eaLnBrk="1" latinLnBrk="0" hangingPunct="1">
              <a:spcBef>
                <a:spcPct val="0"/>
              </a:spcBef>
              <a:buNone/>
              <a:defRPr sz="3400" kern="1200">
                <a:solidFill>
                  <a:srgbClr val="116CA2"/>
                </a:solidFill>
                <a:latin typeface="Neo Sans Intel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2. Take notes and</a:t>
            </a:r>
            <a:br>
              <a:rPr lang="en-US" dirty="0" smtClean="0"/>
            </a:br>
            <a:r>
              <a:rPr lang="en-US" dirty="0" smtClean="0"/>
              <a:t>    pictures; share</a:t>
            </a:r>
            <a:br>
              <a:rPr lang="en-US" dirty="0" smtClean="0"/>
            </a:br>
            <a:r>
              <a:rPr lang="en-US" dirty="0" smtClean="0"/>
              <a:t>    with friends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24204</TotalTime>
  <Words>146</Words>
  <Application>Microsoft Office PowerPoint</Application>
  <PresentationFormat>On-screen Show (16:9)</PresentationFormat>
  <Paragraphs>79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Neo Sans Intel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How to find your </vt:lpstr>
      <vt:lpstr>1. Go outside</vt:lpstr>
      <vt:lpstr>1. Go outside</vt:lpstr>
      <vt:lpstr>1. Go outside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incuabte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Acevedo</dc:creator>
  <cp:lastModifiedBy>Sherry, John</cp:lastModifiedBy>
  <cp:revision>813</cp:revision>
  <dcterms:created xsi:type="dcterms:W3CDTF">2011-06-29T19:12:02Z</dcterms:created>
  <dcterms:modified xsi:type="dcterms:W3CDTF">2014-07-19T16:31:48Z</dcterms:modified>
</cp:coreProperties>
</file>