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99" r:id="rId4"/>
    <p:sldId id="300" r:id="rId5"/>
    <p:sldId id="309" r:id="rId6"/>
    <p:sldId id="307" r:id="rId7"/>
    <p:sldId id="310" r:id="rId8"/>
    <p:sldId id="302" r:id="rId9"/>
    <p:sldId id="311" r:id="rId10"/>
    <p:sldId id="303" r:id="rId11"/>
    <p:sldId id="314" r:id="rId12"/>
    <p:sldId id="313" r:id="rId13"/>
    <p:sldId id="315" r:id="rId14"/>
    <p:sldId id="316" r:id="rId15"/>
    <p:sldId id="317" r:id="rId16"/>
    <p:sldId id="305" r:id="rId17"/>
    <p:sldId id="304" r:id="rId18"/>
    <p:sldId id="318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9">
          <p15:clr>
            <a:srgbClr val="A4A3A4"/>
          </p15:clr>
        </p15:guide>
        <p15:guide id="2" orient="horz" pos="1012">
          <p15:clr>
            <a:srgbClr val="A4A3A4"/>
          </p15:clr>
        </p15:guide>
        <p15:guide id="3" orient="horz" pos="488">
          <p15:clr>
            <a:srgbClr val="A4A3A4"/>
          </p15:clr>
        </p15:guide>
        <p15:guide id="4" pos="619">
          <p15:clr>
            <a:srgbClr val="A4A3A4"/>
          </p15:clr>
        </p15:guide>
        <p15:guide id="5" pos="3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ra Johnson" initials="R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505050"/>
    <a:srgbClr val="ED7D31"/>
    <a:srgbClr val="68217A"/>
    <a:srgbClr val="FFB900"/>
    <a:srgbClr val="922EAB"/>
    <a:srgbClr val="7FD7A7"/>
    <a:srgbClr val="EB3C00"/>
    <a:srgbClr val="00B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86865" autoAdjust="0"/>
  </p:normalViewPr>
  <p:slideViewPr>
    <p:cSldViewPr snapToGrid="0" snapToObjects="1">
      <p:cViewPr varScale="1">
        <p:scale>
          <a:sx n="60" d="100"/>
          <a:sy n="60" d="100"/>
        </p:scale>
        <p:origin x="21" y="2733"/>
      </p:cViewPr>
      <p:guideLst>
        <p:guide orient="horz" pos="3759"/>
        <p:guide orient="horz" pos="1012"/>
        <p:guide orient="horz" pos="488"/>
        <p:guide pos="619"/>
        <p:guide pos="3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8"/>
    </p:cViewPr>
  </p:sorterViewPr>
  <p:notesViewPr>
    <p:cSldViewPr snapToGrid="0" snapToObjects="1">
      <p:cViewPr varScale="1">
        <p:scale>
          <a:sx n="42" d="100"/>
          <a:sy n="42" d="100"/>
        </p:scale>
        <p:origin x="-284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98B1-4864-4471-8E58-434719C241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8AE4-69D4-4B39-A372-E110E15F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7:54.76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AAEA2B6A-92F4-4A12-A9A5-0FB2079DBDAD}" emma:medium="tactile" emma:mode="ink">
          <msink:context xmlns:msink="http://schemas.microsoft.com/ink/2010/main" type="inkDrawing" rotatedBoundingBox="16093,3967 18675,4126 18673,4168 16090,4008" semanticType="callout" shapeName="Other"/>
        </emma:interpretation>
      </emma:emma>
    </inkml:annotationXML>
    <inkml:trace contextRef="#ctx0" brushRef="#br0">11376 11582 6656,'0'0'2944,"0"0"-2336,-4-4-768,4 4 1312,0 0-928,0 0 192,0 4-288,0-1 160,4 1-192,0-4 480,6 4-448,-2-4 128,4 4-192,0-4 160,13 0-192,-4 0 0,15 0 0,-4 0 32,13 8-32,-6-4 160,8 4-160,-8 0-96,11 0 64,-9-4 0,24 0 0,-13 0 64,27 0-32,-16 0-32,15 0 32,-14 0-128,21-4 64,-10 0 32,17 4 0,-14 0 0,20-4 0,-12 0 0,16 4 0,-16 0 0,16 0 0,-13 0 0,4 0 0,-15 0 64,17 4-32,-14 0-32,9 0 32,-16-1-32,4 5 0,-14-4-96,0 0 64,-12 0-4800,-2 0 3776,-8 1-4480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36.67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CEC759C-F589-47EA-90E7-29935CA1169F}" emma:medium="tactile" emma:mode="ink">
          <msink:context xmlns:msink="http://schemas.microsoft.com/ink/2010/main" type="inkDrawing" rotatedBoundingBox="16931,16639 23490,16723 23489,16786 16931,16703" semanticType="callout" shapeName="Other">
            <msink:sourceLink direction="with" ref="{5A3DF705-AD2E-4053-BFEF-EB9636FD13DF}"/>
            <msink:sourceLink direction="with" ref="{646D5C53-3E9B-446E-B66D-24BB4FD9E3BA}"/>
            <msink:destinationLink direction="with" ref="{4F9429BE-A6BF-48EC-9818-903B79F08F8A}"/>
            <msink:destinationLink direction="with" ref="{089CC330-D56D-421F-98C4-0BF4E4DFF339}"/>
          </msink:context>
        </emma:interpretation>
      </emma:emma>
    </inkml:annotationXML>
    <inkml:trace contextRef="#ctx0" brushRef="#br0">5905 24312 4736,'4'0'2080,"-4"0"-1632,5 0-544,-3 0 1376,2-4-1024,2 0 544,2 0-608,2 4 0,1 0-128,4 0 32,-1-4-64,18 4-32,-4 0 32,1 0-128,6-4 64,0 0 128,4 0-96,-1 4 96,10-4-64,-6 0 64,0 4-64,1 0 64,2 0-64,9 0 64,-4 0-64,2 0-96,2 0 32,0 0 32,6 0 0,-8 0 64,5 0-32,-8 0 64,12 0-64,-4 0-96,4 0 32,-4 0 32,3 4 0,3-4 256,-2 0-192,-5 0 64,-2 0-96,10 4-96,-1 0 32,4 0 32,4 0 0,0-4 64,-3 0-32,-4 0-96,-4 0 32,8 4 128,-19 0-96,-8-4 0,17 0 32,31 4-32,-8 0 0,-7 0 64,0 0-32,6 0-32,-28-4 32,-6 0 32,14 4-32,36 0-96,-11 4 32,-7-4 32,0-4 0,-1 0 160,-1 0-128,2 0-96,4 4 64,-8 0 0,-8-4 0,-1 4 0,8-4 0,3 4 64,-2-8-32,1 8-96,2-4 32,-5 4-64,-5-8 64,-6 4 128,12 4-96,-2-4-64,1-4 32,-2 8 128,-20-4-96,-8 0-64,12-4 32,24 0 32,-1 4 0,1 0 64,1 0-32,-1 0-32,-26 0 32,-4 0-32,4-4 0,-6 4 0,18 4 0,31-4 0,2 0 0,-2 4 64,-38-4-32,-11 0-32,10 0 32,-10 0-32,18-4 0,-7 4 64,14-4-32,-11 0 64,8 0-64,-12 0-32,8 0 32,-11 0-128,8 4 64,-12 0-6240,8 0 4928,-11 0-1344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44.92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A3562E7-1894-423D-9E78-A1A8B14118DB}" emma:medium="tactile" emma:mode="ink">
          <msink:context xmlns:msink="http://schemas.microsoft.com/ink/2010/main" type="writingRegion" rotatedBoundingBox="11256,15041 11979,15041 11979,16593 11256,16593"/>
        </emma:interpretation>
      </emma:emma>
    </inkml:annotationXML>
    <inkml:traceGroup>
      <inkml:annotationXML>
        <emma:emma xmlns:emma="http://www.w3.org/2003/04/emma" version="1.0">
          <emma:interpretation id="{068A135A-1AD2-45A7-B655-6AE7E3461F9D}" emma:medium="tactile" emma:mode="ink">
            <msink:context xmlns:msink="http://schemas.microsoft.com/ink/2010/main" type="paragraph" rotatedBoundingBox="11256,15041 11979,15041 11979,16593 11256,16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03980-F3DE-476A-A8E6-4D0BE68EDA8C}" emma:medium="tactile" emma:mode="ink">
              <msink:context xmlns:msink="http://schemas.microsoft.com/ink/2010/main" type="line" rotatedBoundingBox="11256,15041 11979,15041 11979,16593 11256,16593"/>
            </emma:interpretation>
          </emma:emma>
        </inkml:annotationXML>
        <inkml:traceGroup>
          <inkml:annotationXML>
            <emma:emma xmlns:emma="http://www.w3.org/2003/04/emma" version="1.0">
              <emma:interpretation id="{F604570E-0300-47E0-8B0A-EB0AA53C8579}" emma:medium="tactile" emma:mode="ink">
                <msink:context xmlns:msink="http://schemas.microsoft.com/ink/2010/main" type="inkWord" rotatedBoundingBox="11256,15041 11979,15041 11979,16593 11256,16593">
                  <msink:destinationLink direction="with" ref="{0D8E7790-B5FA-40AF-A621-DA6E21B92376}"/>
                  <msink:destinationLink direction="with" ref="{C17A4A86-25A9-4625-8941-AB145D6BBAF2}"/>
                  <msink:destinationLink direction="with" ref="{75FA74E6-CDB5-415B-AE05-0B17BCAF7F44}"/>
                  <msink:destinationLink direction="with" ref="{599B7382-5E1D-4FCA-93E8-B2D49E1CB6FF}"/>
                  <msink:destinationLink direction="with" ref="{62DC7DAC-6DD3-4B5F-B241-6D3BEE88F1DF}"/>
                  <msink:destinationLink direction="with" ref="{B6A07FC7-565A-4A87-B864-4AAE42A4231B}"/>
                </msink:context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7696 19290 6272,'-13'-3'2816,"13"3"-2208,-8-3-768,5 0 1056,0 0-736,1 0 480,-6 3-480,2 0 192,9 0-256,0 0 192,-1 0-192,1 0 192,2 0-192,1 0 480,7 0-448,0 0 32,10 3-96,-5 0 32,10 0-64,-1 0-32,6 3 32,-4 0-32,10 3 0,-6-3 0,7 3 0,-7-1 0,-2 1 0,-5 0-288,0-1 224,-5 1-320,2-3 288,-8 0-1024,1-1 864,-3-2-4576,-2 0 3776,-1 0-2752</inkml:trace>
          <inkml:trace contextRef="#ctx0" brushRef="#br0" timeOffset="345">8246 19436 7808,'-29'15'3552,"29"-15"-2784,-47 14-960,39-14 1568,-13 9-1120,6-3 96,-6 11-256,5-2-64,-1 6 0,1-4 32,0 0-32,4-2-2528,-2 0 1952,1-1-7136</inkml:trace>
          <inkml:trace contextRef="#ctx0" brushRef="#br0" timeOffset="1751">8376 18211 6656,'-8'17'3040,"8"-17"-2400,-14 11-800,11-11 1504,-10 3-1088,3 0 448,-14 6-512,3-3 416,-8 6-448,7-3 0,-8 5-96,8-2 32,-2 6-64,4-1-736,1-3 544,2 1-6112,1 0 4896,3-3-2208</inkml:trace>
          <inkml:trace contextRef="#ctx0" brushRef="#br0" timeOffset="2533">7970 18062 5376,'-3'0'2400,"3"0"-1888,0-3-640,0 3 1632,0 0-1216,0 0 800,5 0-800,-2 0 448,5 3-544,0 0 256,4 3-320,-1-1 288,18 5-320,-7-4 64,15 2-128,-3 1 64,-1 3-64,-4-4-32,2 3 32,-5-1-32,-3 1 0,-4-2-96,-4 0 64,-1-4-2400,-5 1 1920,2 0-6816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18.698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77BE888-FCE9-4737-9737-DFE9C1D65DD7}" emma:medium="tactile" emma:mode="ink">
          <msink:context xmlns:msink="http://schemas.microsoft.com/ink/2010/main" type="inkDrawing" rotatedBoundingBox="19190,12881 20691,12882 20690,12915 19189,12913" shapeName="Other">
            <msink:destinationLink direction="with" ref="{4DB9B71E-E720-4C91-8CFE-D1266C1EB8EF}"/>
            <msink:destinationLink direction="with" ref="{34BAE04B-638D-4F23-840E-E746ABCDC8F8}"/>
            <msink:destinationLink direction="with" ref="{068BADB6-F86D-4C02-8D3F-21AC13319AA9}"/>
          </msink:context>
        </emma:interpretation>
      </emma:emma>
    </inkml:annotationXML>
    <inkml:trace contextRef="#ctx0" brushRef="#br0">9639 20520 4224,'-4'4'1984,"0"-8"-1568,4 4-512,0 0 1824,4-4-1376,3 4 1216,1-4-1152,5 0 128,4 0-384,9 4 512,2 0-512,18 0 480,14-4-480,16 0 0,8 4-96,4-4 32,16 4-64,13 0 64,-44 0-64,-8 0-96,20 4 32,50 0 128,-12 0-96,-13 4 0,-42-4 32,-12 0-3552,2-4 2784,-8 0-5600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9.48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F888B8CE-22BA-45B5-83B3-D61704D7689C}" emma:medium="tactile" emma:mode="ink">
          <msink:context xmlns:msink="http://schemas.microsoft.com/ink/2010/main" type="writingRegion" rotatedBoundingBox="18962,3884 18764,8416 18008,8383 18207,3851"/>
        </emma:interpretation>
      </emma:emma>
    </inkml:annotationXML>
    <inkml:traceGroup>
      <inkml:annotationXML>
        <emma:emma xmlns:emma="http://www.w3.org/2003/04/emma" version="1.0">
          <emma:interpretation id="{B2F25341-F372-49ED-881C-B15F6C50A6A5}" emma:medium="tactile" emma:mode="ink">
            <msink:context xmlns:msink="http://schemas.microsoft.com/ink/2010/main" type="paragraph" rotatedBoundingBox="18962,3884 18764,8416 18008,8383 18207,3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6B8EA-2843-48BE-B24E-33B94CE1E6F4}" emma:medium="tactile" emma:mode="ink">
              <msink:context xmlns:msink="http://schemas.microsoft.com/ink/2010/main" type="line" rotatedBoundingBox="18962,3884 18764,8416 18008,8383 18207,3851"/>
            </emma:interpretation>
          </emma:emma>
        </inkml:annotationXML>
        <inkml:traceGroup>
          <inkml:annotationXML>
            <emma:emma xmlns:emma="http://www.w3.org/2003/04/emma" version="1.0">
              <emma:interpretation id="{DB606A14-6489-4BFC-958B-15850E37374A}" emma:medium="tactile" emma:mode="ink">
                <msink:context xmlns:msink="http://schemas.microsoft.com/ink/2010/main" type="inkWord" rotatedBoundingBox="18962,3884 18934,4519 18460,4498 18488,3863"/>
              </emma:interpretation>
              <emma:one-of disjunction-type="recognition" id="oneOf0">
                <emma:interpretation id="interp0" emma:lang="en-US" emma:confidence="0">
                  <emma:literal>^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14162 11475 6272,'-8'0'2816,"8"0"-2208,-5 0-768,2 0 1696,1 3-1248,-1 0 704,0 6-736,1 0 672,2 3-704,0-3 608,8 4-608,-1-1 224,11 6-320,-2-4-64,13 4-32,-4-3 32,14 0-32,-5-5-32,2 2 32,-4 0-32,1 0 0,-5 0 64,-1-4-32,-6 1 160,-4-3-160,-1 0-96,-5 0 64,-3-3 96,-3 0-96,-1 0-160,-1 0 128,-1 0-1888,1-1 1504,-3 1-6208,3-1 5120,-1 1-2080</inkml:trace>
          <inkml:trace contextRef="#ctx0" brushRef="#br0" timeOffset="241">14600 11761 7808,'-13'11'3552,"13"-11"-2784,-24 27-960,19-24 1664,-20 21-1216,1-4 640,-17 18-640,7-6 96,-7 8-224,5-4-96,-4 2 0,7-6-928,1-3 704,7-6-9728</inkml:trace>
        </inkml:traceGroup>
        <inkml:traceGroup>
          <inkml:annotationXML>
            <emma:emma xmlns:emma="http://www.w3.org/2003/04/emma" version="1.0">
              <emma:interpretation id="{873DCCCF-5C66-4D90-B9F9-4DC5A118DD33}" emma:medium="tactile" emma:mode="ink">
                <msink:context xmlns:msink="http://schemas.microsoft.com/ink/2010/main" type="inkWord" rotatedBoundingBox="18673,5589 18653,6040 18112,6016 18132,5565"/>
              </emma:interpretation>
              <emma:one-of disjunction-type="recognition" id="oneOf1">
                <emma:interpretation id="interp5" emma:lang="en-US" emma:confidence="0">
                  <emma:literal>r</emma:literal>
                </emma:interpretation>
                <emma:interpretation id="interp6" emma:lang="en-US" emma:confidence="0">
                  <emma:literal>^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-1274">13804 13179 5760,'-6'0'2624,"6"0"-2080,-5-3-672,2 3 1696,1 0-1248,0 0 864,-1 0-864,1 0 544,2 0-640,0 0 416,5 0-480,-1 0 192,7 3-256,-1 0 192,19 3-192,-6 0 32,16 3-96,-5-4-32,2 4 32,-4 0-128,4 0 64,-8 0 128,1 0-96,-6-1 0,-2-2 32,-3-1-32,-3 4 0,-2-3 64,-5 0-32,0 0-96,-2-3 32,-4 0-768,1 0 608,-1 0-2528,1 0 2112,0-1-6848</inkml:trace>
          <inkml:trace contextRef="#ctx0" brushRef="#br0" timeOffset="-977">14317 13322 7040,'-20'12'3232,"20"-12"-2528,-26 14-896,21-14 1664,-10 10-1216,2-2 928,-16 18-896,6-6 384,-14 10-480,6-4-32,-8 6-96,8-6 32,0 4-64,5-6-480,6-8 384,1-1-6656,9-4 5280,-1 1-3008</inkml:trace>
        </inkml:traceGroup>
        <inkml:traceGroup>
          <inkml:annotationXML>
            <emma:emma xmlns:emma="http://www.w3.org/2003/04/emma" version="1.0">
              <emma:interpretation id="{C26D6FC1-F459-4902-99EC-6490E94E83C3}" emma:medium="tactile" emma:mode="ink">
                <msink:context xmlns:msink="http://schemas.microsoft.com/ink/2010/main" type="inkWord" rotatedBoundingBox="18661,7970 18641,8410 18314,8396 18334,7955"/>
              </emma:interpretation>
              <emma:one-of disjunction-type="recognition" id="oneOf2">
                <emma:interpretation id="interp10" emma:lang="en-US" emma:confidence="0">
                  <emma:literal>^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☺</emma:literal>
                </emma:interpretation>
                <emma:interpretation id="interp13" emma:lang="en-US" emma:confidence="0">
                  <emma:literal>r</emma:literal>
                </emma:interpretation>
                <emma:interpretation id="interp14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-2746">13993 15569 6400,'-2'0'2944,"-4"-3"-2336,4 3-768,2 0 1952,0 0-1440,0 0 864,0 0-896,2 3 640,4 2-736,2 5 512,1-2-544,11 1 256,-3 3-320,4 0 32,-1-1-128,2 3-32,-4 1 32,0-3-32,-3-1 0,0-1 63,-1-2-31,-4 1 64,1-3-64,-4 0-96,-1 0 32,-2-1 32,2 1 0,0-4 0,-2 2 0,0-2-447,0 2 351,12-4-2400,0 0-6656</inkml:trace>
          <inkml:trace contextRef="#ctx0" brushRef="#br0" timeOffset="-2378">14302 15767 7296,'-26'6'3232,"24"-3"-2528,-6 3-896,2-3 2016,-4 2-1472,-2 11 960,-7 7-992,1 0 480,-5 3-608,-4-2 192,4-1-288,0-3-64,2 1 0,1-4-1312,6-2 1024,4-3-10048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14.83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9F7CD89-ECD3-4C86-BF26-E669744D527D}" emma:medium="tactile" emma:mode="ink">
          <msink:context xmlns:msink="http://schemas.microsoft.com/ink/2010/main" type="inkDrawing" rotatedBoundingBox="22317,4169 24617,4168 24618,4171 22318,4172" semanticType="callout" shapeName="Other"/>
        </emma:interpretation>
      </emma:emma>
    </inkml:annotationXML>
    <inkml:trace contextRef="#ctx0" brushRef="#br0">7348 11781 6656,'2'0'2944,"-2"0"-2336,6-3-768,-6 3 1056,2 0-736,0 0 192,6 0-224,-2 0 96,6 0-192,-1 0 288,10 0-256,-3 0-32,8 0 0,-2 0 416,12 0-352,-6 0 32,14 0-64,-4 0-128,6 0 32,-4 0 288,7 0-192,-10 0-128,19 0 64,-12 0 0,14 0 0,-8 0 0,4 0 0,-6 0 0,10 0 0,-8 0 64,12 0-32,-5 0-96,4 0 32,-11 0 32,2 0 0,-7 0 160,12 0-128,-7 0 0,11 0 0,-9 0-32,3 0 0,-8 0 0,9 0 0,-9 0 0,10 0 0,-7 0 64,8 0-32,-8 0-96,2 0 32,-7 0 128,2 0-96,-8 0 0,7 0 32,-10 0-320,1 0 224,-8 0-512,-2 0 448,-6 0-8544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9:03.34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684F765-4FE7-410D-A083-796F8AFD7031}" emma:medium="tactile" emma:mode="ink">
          <msink:context xmlns:msink="http://schemas.microsoft.com/ink/2010/main" type="inkDrawing" rotatedBoundingBox="23432,8027 26030,8031 26029,8056 23431,8051" shapeName="Other"/>
        </emma:interpretation>
      </emma:emma>
    </inkml:annotationXML>
    <inkml:trace contextRef="#ctx0" brushRef="#br0">8464 15661 5632,'-2'0'2624,"2"0"-2080,0 0-672,0 0 1184,0 0-864,0 0 544,0 0-544,0 0 0,0 0-128,0 0-64,0-4 32,2 4 32,2 0-32,4 0 64,0 0-64,-2 0-32,5 0 32,6 0 32,5 0-32,2 0 64,-2-4-64,-1 1 64,4 3-64,-1-4 64,-2 0-64,10 4-32,3 0 32,2 0 32,1 0-32,2 0 64,5 0-64,0-4 160,3 4-160,-3 0 0,-2 0 0,-1 0 32,4 0-32,0 0-32,8 0 32,2 0-32,-2 0 0,9 0 64,-6 0-32,-4 0-32,1 0 32,-2 0-128,9 4 64,3 0 128,3-4-96,0 4 192,5-4-160,-10 0-96,3 0 64,-4 0 96,5 0-96,-1 3 96,-2-3-64,1 0-32,-4 0 32,-3 0 32,-4 0-32,-4 0-32,-6 0 32,-4 0-32,-3 0 0,-5 0 64,-3 0-32,-2 0-32,6 0 32,-4 4-128,0-4 64,-4 0-768,2 0 608,-4 0-1280,-1-4 1152,-4 1-6880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9:19.55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B250C04-19BA-4F5A-B642-6B2A99EFB5EA}" emma:medium="tactile" emma:mode="ink">
          <msink:context xmlns:msink="http://schemas.microsoft.com/ink/2010/main" type="inkDrawing" rotatedBoundingBox="21968,10614 23844,10633 23843,10678 21967,10660" shapeName="Other"/>
        </emma:interpretation>
      </emma:emma>
    </inkml:annotationXML>
    <inkml:trace contextRef="#ctx0" brushRef="#br0">7373 13655 5376,'8'0'2400,"-5"-4"-1888,7 4-640,-3-4 896,12 0-640,-2 4 256,8 0-288,3 0-64,8 0 0,7 0-32,7 4 0,-1 0 160,4 0-128,11 4-160,3-4 96,7 0 96,4 0-64,4 0-64,-4 0 32,7 0 128,4-4-96,2 0 288,2 0-224,-5 0 64,-6 0-96,-8-4 64,-5 0-64,-2 0 352,-4 0-320,1 0-96,-3 0 32,-9-4-96,-20 4 64,-4 4-5632,-2 0 4448,-5 0-1280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40.72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E7790316-597D-44BB-8DEB-CB690EF405EB}" emma:medium="tactile" emma:mode="ink">
          <msink:context xmlns:msink="http://schemas.microsoft.com/ink/2010/main" type="inkDrawing" rotatedBoundingBox="24503,15049 26562,15011 26563,15050 24504,15088" semanticType="strikethrough" shapeName="Other">
            <msink:destinationLink direction="with" ref="{09481F33-3138-46A0-A440-1BB332A37594}"/>
            <msink:destinationLink direction="with" ref="{6B654F05-0D35-4D3C-8A15-6C2CDA07A4C8}"/>
            <msink:destinationLink direction="with" ref="{8B788616-D13B-4661-A248-11118A5EE084}"/>
          </msink:context>
        </emma:interpretation>
      </emma:emma>
    </inkml:annotationXML>
    <inkml:trace contextRef="#ctx0" brushRef="#br0">14947 22698 5376,'-2'0'2496,"2"0"-1952,0 0-672,0 0 1344,0 0-992,0 0 576,0 0-608,0 0 352,0 0-384,0 0 352,0-4-384,2 2 192,4-1-224,2 0 288,2 0-288,10 0 128,7 0-160,9 0 160,6-3-192,10 4 96,5-2-96,10 2-32,11-2 32,7 2 32,1 2-32,13-4-32,12 2 32,-5-2-32,6 2 0,2-1 0,-2 3 0,-3 0 64,-3 0-32,-5 0-32,-8 0 32,-15 0-128,-8 3 64,-13-1-160,-10 2 160,-8-2-896,2 2 736,-7-2-1824,-5 2 1536,-4-4-6400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3:58.89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5859EB5-774B-42B4-99C9-0D4D80B2CB0D}" emma:medium="tactile" emma:mode="ink">
          <msink:context xmlns:msink="http://schemas.microsoft.com/ink/2010/main" type="inkDrawing" rotatedBoundingBox="7236,4123 12727,4162 12726,4282 7235,4243" shapeName="Other"/>
        </emma:interpretation>
      </emma:emma>
    </inkml:annotationXML>
    <inkml:trace contextRef="#ctx0" brushRef="#br0">7403 24320 3584,'-7'7'1664,"7"-7"-1312,-5 0-448,5 0 1472,0 0-1120,0 0 1376,0 0-1248,0 0 704,0 0-768,0 0 416,0 0-544,0 0 256,0 0-320,5 0 96,2 0-160,4 0 160,3-7-192,5 7 0,4-7 0,3 7 32,-3 0-32,2-7 64,17 7-64,2 0-96,-2 0 32,2 0 192,5 0-128,0 0 96,7 0-96,0 0 64,-3 0-64,10 0 160,-7 0-160,-4 0 192,-2-7-192,0 7 96,-8 0-96,2 0-96,-2 0 32,2 0 32,10 0 0,-6 0 0,8 0 0,-7 0 160,7 0-128,-1 0-96,6 0 64,-6 0 96,1 0-96,0 0 192,12 0-160,-8 0 0,-4 0-192,-8 0 128,1 0 96,0 0-64,-5 0-64,-2 0 32,14 0 128,-8 7-96,1-7 0,0 0 32,0 7 32,2 0-32,-3-7-96,2 0 32,-9 0 32,10 0 0,-9 7 0,14-7 0,-8 0 0,-6 0 0,2 0 0,-2 0 0,2 0 64,-2 0-32,2 0-32,-6 0 32,10 0 32,1 0-32,0 0-32,-1 0 32,2 0-128,-6 0 64,4 0 128,1 0-96,0 0 0,-1 0 32,2 0-32,0 0 0,0 0 0,-9 0 0,3 7 0,-7-1 0,-2 2 0,10-2 0,-9 2 0,6-8 0,-4 6-96,6 2 64,4-2 128,1 2-96,0-8 288,7 0-224,-8 6 64,8-12-96,-7 6 64,-12-8-64,-7 2-32,12-2 32,-4 2 32,6-2-32,-3 2-192,8-2 128,-12 8 96,12-6-64,-12 6 96,12 0-64,49 0-96,-12 0 32,-12-7 128,0 7-96,-14-7-160,3 0 128,-10 0 96,-1 7-64,-10 0 0,-24 0 32,0 0-32,1 0 0,0 0-1888,4-7 1472,40-7-8448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4:00.09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B63FC8BE-E3C7-4BE0-A8BE-E6C5BF2F4C16}" emma:medium="tactile" emma:mode="ink">
          <msink:context xmlns:msink="http://schemas.microsoft.com/ink/2010/main" type="inkDrawing" rotatedBoundingBox="9612,5962 11930,5737 11935,5783 9617,6008" shapeName="Other"/>
        </emma:interpretation>
      </emma:emma>
    </inkml:annotationXML>
    <inkml:trace contextRef="#ctx0" brushRef="#br0">9778 26113 3328,'0'7'1472,"0"-7"-1184,-5 0-352,5 0 1856,0 0-1440,0 0 1056,0 0-1024,5-7 416,-5 7-608,7 0 192,0-5-288,-3 5 192,8-7-192,6 7-64,8-7 0,0 7 224,4-7-192,0 7 224,0 0-192,14-7 288,-2 0-288,-5 7-32,5-7-32,2 0 32,-2 7-32,2 0 64,-2-7-64,9 0 160,9 7-160,1 0 0,1 0 0,-1-7-32,6 7 0,1-7 160,-6 0-128,6 0 192,-8 0-192,3 0 192,-2-7-192,-1 1 288,3 6-256,-3-7-32,7 7 0,8-7 32,-1 7-32,5 0-32,-30 0 32,-5 0 32,9 7-32,-2 0-96,3 0 32,-10 0 32,12 0 0,11 0-992,-25 0 768,-5 0-4224,0 0 3456,-6 0-4000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8:05.99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5CC9669-6EB3-496F-B72D-A00E370CC8D8}" emma:medium="tactile" emma:mode="ink">
          <msink:context xmlns:msink="http://schemas.microsoft.com/ink/2010/main" type="inkDrawing" rotatedBoundingBox="16731,5759 18323,5694 18326,5746 16734,5811" shapeName="Other"/>
        </emma:interpretation>
      </emma:emma>
    </inkml:annotationXML>
    <inkml:trace contextRef="#ctx0" brushRef="#br0">10276 13420 5376,'0'0'2496,"0"0"-1952,4 0-672,-4 0 1248,0-4-896,3 0 800,1 4-736,0 0 544,2-4-608,9 2 672,-2-2-672,-2-1 256,15 1-352,-6 0 288,19-4-320,32 0 64,-21 4-128,-7 0-32,24-4 32,-11 4 32,37 0-32,-16 0-96,23 0 32,-14 0 128,30 0-96,-20 4 0,7 0 32,-14 0-128,-5 4 64,-13 0-256,-10 0 224,-9 0-960,-9 0 800,-8 0-1984,-6-4 1696,-4 0-6496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4:01.37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55477A3-2846-495E-9D18-4E640ECAB945}" emma:medium="tactile" emma:mode="ink">
          <msink:context xmlns:msink="http://schemas.microsoft.com/ink/2010/main" type="inkDrawing" rotatedBoundingBox="8110,8148 12146,8098 12147,8156 8111,8206" shapeName="Other"/>
        </emma:interpretation>
      </emma:emma>
    </inkml:annotationXML>
    <inkml:trace contextRef="#ctx0" brushRef="#br0">8305 28276 4864,'-5'0'2208,"5"0"-1760,-6 0-576,-6 0 1248,-2 0-448,14 0-256,7 0-256,0 0 352,5 0-384,-1 7-160,8-7 32,6 0 96,-2 0-96,10 0 192,2 7-160,21-7 352,6 0-288,6 0 224,10 0-224,2 0 32,20 0-96,-3 0 160,-6 0-160,-5 7 96,-6-7-96,25 4 64,0 3-64,4-7 64,7 0-64,3 0-192,-11 0 128,-3 0 352,-8 0-256,15-7 96,4 3-128,8-3 352,-16 7-320,16-7 0,-13 0-32,-14 0 32,-3 7-32,-8 0 64,11-7-64,0 7-32,1 0 32,2-7 32,-33 0-32,-6 7 64,17-7-64,-10 7-96,6-7 32,-6 7 128,-1-7-96,33 7 0,-33 0 32,-13 0-320,2 0 224,22 0-9280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18.58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48056090-6A38-494F-AB46-AE9093A81751}" emma:medium="tactile" emma:mode="ink">
          <msink:context xmlns:msink="http://schemas.microsoft.com/ink/2010/main" type="writingRegion" rotatedBoundingBox="24309,4028 24800,4028 24800,4516 24309,4516"/>
        </emma:interpretation>
      </emma:emma>
    </inkml:annotationXML>
    <inkml:traceGroup>
      <inkml:annotationXML>
        <emma:emma xmlns:emma="http://www.w3.org/2003/04/emma" version="1.0">
          <emma:interpretation id="{ED6DA37A-2B08-4A78-BD9A-8ABB4690D82B}" emma:medium="tactile" emma:mode="ink">
            <msink:context xmlns:msink="http://schemas.microsoft.com/ink/2010/main" type="paragraph" rotatedBoundingBox="24309,4028 24800,4028 24800,4516 24309,4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E4326-AAF4-4124-AEB7-00528AA2892A}" emma:medium="tactile" emma:mode="ink">
              <msink:context xmlns:msink="http://schemas.microsoft.com/ink/2010/main" type="line" rotatedBoundingBox="24309,4028 24800,4028 24800,4516 24309,4516"/>
            </emma:interpretation>
          </emma:emma>
        </inkml:annotationXML>
        <inkml:traceGroup>
          <inkml:annotationXML>
            <emma:emma xmlns:emma="http://www.w3.org/2003/04/emma" version="1.0">
              <emma:interpretation id="{47AEBAF1-BBF5-4337-9D0C-18B5FC1F0910}" emma:medium="tactile" emma:mode="ink">
                <msink:context xmlns:msink="http://schemas.microsoft.com/ink/2010/main" type="inkWord" rotatedBoundingBox="24309,4028 24800,4028 24800,4516 24309,4516">
                  <msink:destinationLink direction="with" ref="{20B69A38-A71F-46B7-B9D6-CF0571C936D8}"/>
                </msink:context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6309 7047 5760,'-2'0'2624,"2"0"-2080,-3 0-672,0 0 1440,1 0-1056,-1 0 800,3 0-768,0 0 192,0 0-352,0 0 384,8 3-384,-3-3 544,18 6-512,-4 0 128,14 3-224,-4-3 64,12 9-96,-5-7-32,8 4 32,-7-3-128,4 0 64,-7 0 192,3-1-128,-6-3-3136,-5 1 2464,-2 0-6720</inkml:trace>
          <inkml:trace contextRef="#ctx0" brushRef="#br0" timeOffset="-3205">6787 7152 6528,'-5'9'2944,"5"-9"-2336,-18 9-768,15-9 1952,-13 6-1440,3-3 864,-10 12-896,2-4 352,-12 25-480,4-5 160,-12 10-256,2-6-64,-2 0 0,6-2 32,5-4-32,3-3-96,10-6 32,1-2-6880,13-3 5440,1-4-3008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9:13.70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05EAB8F-34FA-4E08-A674-70D041BFB634}" emma:medium="tactile" emma:mode="ink">
          <msink:context xmlns:msink="http://schemas.microsoft.com/ink/2010/main" type="writingRegion" rotatedBoundingBox="25729,7789 29718,9480 29470,10066 25480,8375"/>
        </emma:interpretation>
      </emma:emma>
    </inkml:annotationXML>
    <inkml:traceGroup>
      <inkml:annotationXML>
        <emma:emma xmlns:emma="http://www.w3.org/2003/04/emma" version="1.0">
          <emma:interpretation id="{2B9D8DF3-CAE2-4EA2-8159-8BE0124A9B3E}" emma:medium="tactile" emma:mode="ink">
            <msink:context xmlns:msink="http://schemas.microsoft.com/ink/2010/main" type="paragraph" rotatedBoundingBox="25729,7789 29718,9480 29470,10066 25480,8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831164-EB2B-4858-B151-C2AA0648DD7C}" emma:medium="tactile" emma:mode="ink">
              <msink:context xmlns:msink="http://schemas.microsoft.com/ink/2010/main" type="line" rotatedBoundingBox="25729,7789 29718,9480 29470,10066 25480,8375"/>
            </emma:interpretation>
          </emma:emma>
        </inkml:annotationXML>
        <inkml:traceGroup>
          <inkml:annotationXML>
            <emma:emma xmlns:emma="http://www.w3.org/2003/04/emma" version="1.0">
              <emma:interpretation id="{F4AADBAD-A7FC-46F1-BE9C-D44C2F5444F1}" emma:medium="tactile" emma:mode="ink">
                <msink:context xmlns:msink="http://schemas.microsoft.com/ink/2010/main" type="inkWord" rotatedBoundingBox="25696,7865 26337,8056 26217,8457 25576,8266">
                  <msink:destinationLink direction="with" ref="{071E4F0A-AD19-40D1-8BFE-23D7EA2E2520}"/>
                  <msink:destinationLink direction="with" ref="{76341398-CBFB-406C-8506-AAAC2F895D8D}"/>
                </msink:context>
              </emma:interpretation>
              <emma:one-of disjunction-type="recognition" id="oneOf0">
                <emma:interpretation id="interp0" emma:lang="en-US" emma:confidence="1">
                  <emma:literal>t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8990 12538 5504,'-4'0'2496,"0"0"-1952,2 0-672,-2 0 1440,1 0-1056,-5 0 448,1 0-512,1 0 256,-2-4-352,1 4 224,0 0-224,1 0 128,-2 0-192,0 0 288,2-4-256,-2 0 160,5 4-192,3 0 288,-4 0-256,4 0 320,0 0-288,0 0 416,0 0-384,0-4 288,0 0-320,4-4-128,7 4 32,-1 0 96,8 0-96,4 4 192,6-4-160,4 0-96,10 4 64,4 0 0,4 0 0,0 0 0,0 0 0,-5 0 0,-2 0 0,-4 0 160,-15 0-128,-3 0-160,1 0 96,2 0 96,-9 0-64,-4 0-64,-1 0 32,-2 0-64,-2 0 64,2 0-1408,-1 0 1120,0 0-8736</inkml:trace>
          <inkml:trace contextRef="#ctx0" brushRef="#br0" timeOffset="-5430">11740 11082 6656,'-11'8'3040,"11"-8"-2400,-33 12-800,27-12 1408,-16 12-1024,5-4 1184,-18 8-1056,3-4 640,-7 8-736,2-4 32,-1 16-192,-1-4 128,4 0-192,3-4 96,4 0-96,6-5-832,4-3 640,4 1-9888</inkml:trace>
        </inkml:traceGroup>
        <inkml:traceGroup>
          <inkml:annotationXML>
            <emma:emma xmlns:emma="http://www.w3.org/2003/04/emma" version="1.0">
              <emma:interpretation id="{BB356AC6-E3A0-4F1B-8841-8D0D89996CBA}" emma:medium="tactile" emma:mode="ink">
                <msink:context xmlns:msink="http://schemas.microsoft.com/ink/2010/main" type="inkWord" rotatedBoundingBox="28335,8894 29718,9480 29470,10066 28087,9479">
                  <msink:destinationLink direction="with" ref="{59E6A533-1CF4-4BF0-BFB4-45AB3834C368}"/>
                  <msink:destinationLink direction="with" ref="{287AB069-4024-4D14-8844-B5FF544BEA35}"/>
                  <msink:destinationLink direction="with" ref="{20DCD5D8-3DE1-4420-89D2-4B47FF5A2559}"/>
                  <msink:destinationLink direction="with" ref="{69E25EB7-0560-461E-9C5F-6500233EEC2D}"/>
                  <msink:destinationLink direction="with" ref="{6B654F05-0D35-4D3C-8A15-6C2CDA07A4C8}"/>
                  <msink:destinationLink direction="with" ref="{8B788616-D13B-4661-A248-11118A5EE084}"/>
                  <msink:destinationLink direction="with" ref="{3DEF27AB-6E00-4B4B-A002-DCD92F353902}"/>
                </msink:context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3242">15123 12498 7040,'-3'8'3232,"3"-8"-2528,-47 12-896,40-12 1376,-14 4-960,3 0 800,-3 8-736,-1 0 192,-6 8-352,4-4 32,-18 3-128,5-3-32,-2 4 32,9-4-32,0 1 0,10-5-4320,23-4 3392,-3-4-5312</inkml:trace>
          <inkml:trace contextRef="#ctx0" brushRef="#br0" timeOffset="2816">14538 12271 4480,'32'0'1984,"-32"0"-1568,-50 0-512,44 0 1376,-6 0-1024,6 0 800,-4 0-768,2 0 448,-2 0-544,2 0 448,-3 0-480,4 0 288,1 0-352,-2 0 320,1 0-320,4 0 320,-1 0-320,0 0 512,8 4-480,0 0 128,24 0-192,-4 0 64,8 4-96,-3-4 160,6 4-160,-3 0 96,11-1-96,-8 1-192,12 8 128,-8-4 96,3 4-64,-6 0-64,10-4 32,-8 1 128,-16-1-96,-5 0-64,-2-4 32,-1 0 192,7-4-128,-6-2-96,-11 3 64,-2-1-192,13 0 160,-4-4-2336,-9 0 1856,2 0-7328</inkml:trace>
          <inkml:trace contextRef="#ctx0" brushRef="#br0" timeOffset="1892">13499 12498 4864,'-3'0'2208,"3"0"-1760,3 0-576,-10 0 1184,7 0-864,0 0 288,0 0-352,0 0 544,0 0-512,0 0 224,0 0-288,0 0 32,4-4-96,-4 4 64,3 0-64,1 0 352,0 0-320,-1 0 160,5 0-160,5 0 256,2 0-256,-2 0 64,12-4-96,-3 0 160,9 4-160,-6 0 0,15 0 0,-8 0 32,10-4-32,-6 0-32,24-4 32,-10-1-32,12 7 0,-4-2-96,6 0 64,-8 0 32,-2 0 0,-9 4 64,-2 4-32,-8 0-96,-3 0 32,-3 0 32,17-2 0,-6 3 64,-6-1-32,-2 0-96,-4 0 32,-2 0 128,-6 0-96,-1-4 0,-12 4 32,-1-4-480,9 0 352,-2 0-5632,-19 0 4480,2 0-2144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8:59.39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4D47940-CA22-4006-8345-69A2B8B312ED}" emma:medium="tactile" emma:mode="ink">
          <msink:context xmlns:msink="http://schemas.microsoft.com/ink/2010/main" type="inkDrawing" rotatedBoundingBox="17363,8150 18487,8116 18489,8160 17364,8194" shapeName="Other"/>
        </emma:interpretation>
      </emma:emma>
    </inkml:annotationXML>
    <inkml:trace contextRef="#ctx0" brushRef="#br0">13021 15793 4608,'-4'0'2080,"4"0"-1632,-4 0-544,4 0 1568,0 0-1184,0 0 1056,0-2-992,0 2 704,0-5-768,0 5 544,4-4-608,0 4 224,3-4-320,-1 4 192,5 0-224,0 0 192,2-4-192,-2 4 288,19 0-288,-6 0 320,32-4-320,-9 4 128,9-4-160,-6 0 64,13 0-96,-9 0-32,28 0 32,-15 0-32,15 0 0,-15 0 64,0 4-32,-11 0-96,-2 4 32,-8 0 32,-7 0 0,-7 0-896,-4 0 704,-3 0-6048,-7 0 4864,-3 0-3424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27.541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4667" units="cm"/>
      <inkml:brushProperty name="height" value="0.04667" units="cm"/>
      <inkml:brushProperty name="color" value="#3165BB"/>
    </inkml:brush>
    <inkml:brush xml:id="br2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2CACF68F-D6DB-4AEE-AF5F-EE3376802973}" emma:medium="tactile" emma:mode="ink">
          <msink:context xmlns:msink="http://schemas.microsoft.com/ink/2010/main" type="writingRegion" rotatedBoundingBox="2800,4888 5726,3536 6568,5358 3642,6710"/>
        </emma:interpretation>
      </emma:emma>
    </inkml:annotationXML>
    <inkml:traceGroup>
      <inkml:annotationXML>
        <emma:emma xmlns:emma="http://www.w3.org/2003/04/emma" version="1.0">
          <emma:interpretation id="{4C2F06E2-A210-48AA-A090-D09DF95CE6FC}" emma:medium="tactile" emma:mode="ink">
            <msink:context xmlns:msink="http://schemas.microsoft.com/ink/2010/main" type="paragraph" rotatedBoundingBox="2800,4888 5726,3536 6568,5358 3642,6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50D61-2B9F-4768-9C22-0FB47A2218D7}" emma:medium="tactile" emma:mode="ink">
              <msink:context xmlns:msink="http://schemas.microsoft.com/ink/2010/main" type="line" rotatedBoundingBox="2800,4888 5726,3536 6568,5358 3642,6710"/>
            </emma:interpretation>
          </emma:emma>
        </inkml:annotationXML>
        <inkml:traceGroup>
          <inkml:annotationXML>
            <emma:emma xmlns:emma="http://www.w3.org/2003/04/emma" version="1.0">
              <emma:interpretation id="{E9EA9140-02C3-497A-85D6-8C1D1BAE5FF0}" emma:medium="tactile" emma:mode="ink">
                <msink:context xmlns:msink="http://schemas.microsoft.com/ink/2010/main" type="inkWord" rotatedBoundingBox="2800,4888 5726,3536 6568,5358 3642,6710">
                  <msink:destinationLink direction="with" ref="{8A3C03F5-1B70-4B28-ACBA-94CD798683E7}"/>
                  <msink:destinationLink direction="with" ref="{C2CC4ACE-F063-41F4-9FEE-5FD3EA93EA5C}"/>
                </msink:context>
              </emma:interpretation>
              <emma:one-of disjunction-type="recognition" id="oneOf0">
                <emma:interpretation id="interp0" emma:lang="en-US" emma:confidence="0">
                  <emma:literal>*'t</emma:literal>
                </emma:interpretation>
                <emma:interpretation id="interp1" emma:lang="en-US" emma:confidence="0">
                  <emma:literal>*an</emma:literal>
                </emma:interpretation>
                <emma:interpretation id="interp2" emma:lang="en-US" emma:confidence="0">
                  <emma:literal>'it</emma:literal>
                </emma:interpretation>
                <emma:interpretation id="interp3" emma:lang="en-US" emma:confidence="0">
                  <emma:literal>*i,</emma:literal>
                </emma:interpretation>
                <emma:interpretation id="interp4" emma:lang="en-US" emma:confidence="0">
                  <emma:literal>*:</emma:literal>
                </emma:interpretation>
              </emma:one-of>
            </emma:emma>
          </inkml:annotationXML>
          <inkml:trace contextRef="#ctx0" brushRef="#br0">3853 26148 5120,'-7'0'2304,"1"0"-1824,0 0-608,6 0 1984,0 0-1504,0 0 960,-6 0-960,1 0 800,5 0-864,-7 0 672,7 0-736,-7 0 512,7 0-544,0 0 352,0 0-384,7 0 256,0 0-320,10 0 63,15 0-127,-2 0 160,7 7-160,5-7 0,7 0 0,-1 7-32,4 0 0,-10-7-96,-12 0 64,-5 0 128,6 0-96,5 7 0,-6 0 32,1 0 32,-12-7-32,-5 0-96,-10 0 32,3 0-416,-2-7 353,9 0-3041,-14 0 2464,0 0-8000</inkml:trace>
          <inkml:trace contextRef="#ctx0" brushRef="#br1" timeOffset="-5399">3876 24610 7296,'37'-7'3232,"-60"0"-2528,9 7-896,14 0 1824,-4 0-1312,-10 0 960,2 7-960,-7 7 640,-4 39-704,-9 17 128,-3 14-256,-21 11 159,-11 16-191,-1-6 192,6-3-192,-6 9-256,13-8 160,6-20 64,19-20-64,11-16-3391,19-19 2655,7-50-8160</inkml:trace>
          <inkml:trace contextRef="#ctx0" brushRef="#br0" timeOffset="1159">4698 26203 7936,'-4'7'3552,"-3"0"-2784,-4 0-960,3-1 2656,-3 2-1984,-8 6 1247,1 6-1247,-8 2 704,-8 6-864,-18-1 256,10 6-384,-2 1-64,2-6-64,6 14-576,-2 7 384,15-7-4767,23-9-4513</inkml:trace>
          <inkml:trace contextRef="#ctx0" brushRef="#br0" timeOffset="835">4264 25913 6656,'-18'7'2944,"11"-14"-2336,-5 14-768,5-7 1600,3 0-1184,-10 0 832,9 0-800,5 7 544,0 0-608,5 0 672,1 0-672,13 0 352,0 7-416,4 0 415,2 0-415,-6-7 0,12 7-96,13 14 128,-3 0-160,-4-1-160,-7-8 96,1 2 192,2 7-160,-11-7 32,-3 0 0,-8-7-32,3 6 0,-2-6 0,-7 0 0,2-14 64,0 0-1823,-7 0 1375,0 0-6048,5 0 4992,1-7-3552</inkml:trace>
          <inkml:trace contextRef="#ctx0" brushRef="#br2" timeOffset="6149">4011 24589 7808,'7'7'3456,"-48"0"-2720,45 7-928,-22-7 1920,-6 21-1408,-6 18 704,-7 24-736,0 6 448,-7 6-544,2 8 351,-21 1-383,15-10-32,-1-4-64,7-7-128,5-17 32,11-4 192,8-14-128,6-7-3135,12-8 2463,19-6-8608</inkml:trace>
          <inkml:trace contextRef="#ctx0" brushRef="#br1" timeOffset="-4798">6018 24603 8448,'-7'7'3872,"2"0"-3040,17 0-1056,-12 0 2336,12 0-1696,6 7 1023,14 12-1055,10 16-128,2-8-160,5 1 96,4 0-160,3-7-1440,7-8 1121,4 2-10945</inkml:trace>
          <inkml:trace contextRef="#ctx0" brushRef="#br2" timeOffset="5399">5980 24582 5632,'-11'0'2624,"-1"-7"-2080,5 7-672,7 0 1440,0 0-1056,-11 0 896,11 0-864,0 0 736,0 0-736,4 0 736,3 0-768,5 0 672,6 7-704,13 0 352,1 7-416,-2 0 159,0 0-223,8 11 288,-1 17-288,5 0 64,-5 7-128,0-7 64,-7-1-64,-4-8 64,-3-5-64,-5 0 64,1-8-64,-7 1 64,2 0-64,-3-7 256,1 0-224,-5-7-288,0 0 160,4-7-2367,-4 0 1887,10 0-9760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34.426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02BA0E62-1CE4-4A56-9520-636089A39EC3}" emma:medium="tactile" emma:mode="ink">
          <msink:context xmlns:msink="http://schemas.microsoft.com/ink/2010/main" type="inkDrawing" rotatedBoundingBox="14242,5147 14306,4538 14330,4541 14266,5149" semanticType="callout" shapeName="Other">
            <msink:sourceLink direction="with" ref="{10060D95-54CF-4EA2-8F16-BE5C71905DAE}"/>
          </msink:context>
        </emma:interpretation>
      </emma:emma>
    </inkml:annotationXML>
    <inkml:trace contextRef="#ctx0" brushRef="#br0">14482 24663 8704,'0'0'3872,"0"0"-3040,-6 7-1056,6-7 2176,-6 14-1600,-5 34 1055,4 8-1023,0 7 320,2 4-512,-1 3-32,-6-7-96,5 0 128,7-24-160,0-4-2048,0 0 1569,7 14-10753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5.957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8A3C03F5-1B70-4B28-ACBA-94CD798683E7}" emma:medium="tactile" emma:mode="ink">
          <msink:context xmlns:msink="http://schemas.microsoft.com/ink/2010/main" type="inkDrawing" rotatedBoundingBox="2975,6713 3626,7406 3581,7448 2930,6755" semanticType="callout" shapeName="Other">
            <msink:sourceLink direction="with" ref="{E9EA9140-02C3-497A-85D6-8C1D1BAE5FF0}"/>
          </msink:context>
        </emma:interpretation>
      </emma:emma>
    </inkml:annotationXML>
    <inkml:trace contextRef="#ctx0" brushRef="#br0">3134 26839 7680,'-7'0'3456,"0"12"-2720,14 2-928,0-1 2272,4 8-1664,15 21 928,9 14-992,16 7 607,16-3-703,1-4 32,-1-1-192,0 1 128,-6 5-192,-6 8-1248,6-6 961,2 0-11041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5.412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C2CC4ACE-F063-41F4-9FEE-5FD3EA93EA5C}" emma:medium="tactile" emma:mode="ink">
          <msink:context xmlns:msink="http://schemas.microsoft.com/ink/2010/main" type="inkDrawing" rotatedBoundingBox="5711,7244 6283,6549 6326,6585 5754,7280" semanticType="callout" shapeName="Other">
            <msink:sourceLink direction="with" ref="{E9EA9140-02C3-497A-85D6-8C1D1BAE5FF0}"/>
          </msink:context>
        </emma:interpretation>
      </emma:emma>
    </inkml:annotationXML>
    <inkml:trace contextRef="#ctx0" brushRef="#br0">6440 26673 6784,'0'7'3040,"-11"21"-2400,4-7-800,2-15 2144,-2 1-1600,-5 7 1280,-6 14-1216,-1 14 640,-11 4-768,-14 17 319,-5 7-447,-7 0 256,3-10-352,-14 3-32,-8-8-32,20-6-32,13-9 0,23-12-2239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6.775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72B29324-A561-450F-AC40-385EF4882813}" emma:medium="tactile" emma:mode="ink">
          <msink:context xmlns:msink="http://schemas.microsoft.com/ink/2010/main" type="inkDrawing" rotatedBoundingBox="14375,6383 14444,7362 14413,7364 14344,6385" semanticType="callout" shapeName="Other">
            <msink:sourceLink direction="with" ref="{10060D95-54CF-4EA2-8F16-BE5C71905DAE}"/>
          </msink:context>
        </emma:interpretation>
      </emma:emma>
    </inkml:annotationXML>
    <inkml:trace contextRef="#ctx0" brushRef="#br0">14501 26514 6528,'7'-7'2944,"-2"7"-2336,2 7-768,-7-7 2752,7 14-2080,-7 28 1088,11 18-1152,-4 24 544,-2-1-736,2 5-129,-2-4-63,2 0 0,-1-10-32,-6-4-32,0-8 32,0 20-2911,0-6 2271,0-7-8512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24.660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579316B-43AA-490C-81C5-77A63F4470E2}" emma:medium="tactile" emma:mode="ink">
          <msink:context xmlns:msink="http://schemas.microsoft.com/ink/2010/main" type="inkDrawing" rotatedBoundingBox="29880,3970 30386,4188 30372,4222 29865,4004" semanticType="callout" shapeName="Other">
            <msink:sourceLink direction="with" ref="{E0EBF002-5921-4B60-BBBC-027D7E782EFA}"/>
            <msink:sourceLink direction="with" ref="{AB23402F-92E6-4353-A7BA-DE47F97E5F8E}"/>
          </msink:context>
        </emma:interpretation>
      </emma:emma>
    </inkml:annotationXML>
    <inkml:trace contextRef="#ctx0" brushRef="#br0">11886 6998 5248,'-8'-3'2400,"8"3"-1888,-5 0-640,2 0 1440,1 0-1056,-1 0 800,3 0-768,0 0 192,0 3-352,0 0 384,5 3-384,-2 0 544,10 3-512,-3 0 128,11 4-224,-3-1 64,21 3-96,-8 3 160,13-4-160,-8-2 0,6 0 0,-8 0 32,-1-2-32,-5 2-32,4-3 32,-6 0-32,-5 0 0,-3-3 64,-8 0-32,-2-4-96,-3 1 32,0 0 32,1 0 0,-4 0-1184,1 0 928,-1 0-4288,1 0 3520,0 0-3712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8:29.695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9F1B3FBF-1BB5-424E-9AB8-7159B6168F6D}" emma:medium="tactile" emma:mode="ink">
          <msink:context xmlns:msink="http://schemas.microsoft.com/ink/2010/main" type="inkDrawing" rotatedBoundingBox="23686,5611 31364,5760 31362,5840 23685,5691" shapeName="Other">
            <msink:destinationLink direction="with" ref="{20B69A38-A71F-46B7-B9D6-CF0571C936D8}"/>
          </msink:context>
        </emma:interpretation>
      </emma:emma>
    </inkml:annotationXML>
    <inkml:trace contextRef="#ctx0" brushRef="#br0">8672 13300 4224,'-4'0'1888,"4"0"-1504,0 0-480,0 0 1280,0 0-960,0 0 1120,-4 0-1024,4 0 384,0 0-512,0 0 64,0 0-192,0 0 64,4 0-96,0 0-32,-1 0 32,-3 0 32,4 0-32,0 0 160,-1 0-160,1 0 96,-2 0-96,6 0-32,-1 0 32,0 0 128,1 0-128,-2 0 192,1 0-192,0 0-96,4-4 64,3 0 96,4 4-96,-3 0-64,2 0 32,1-4 192,-1 4-128,4 0-96,1 0 64,-1 0 0,1 0 0,-5 0 0,5 0 0,-5 0-96,-2 0 64,-6 0 32,13 0 0,-3 0 160,1 0-128,-1 0-160,1 0 96,1 0 96,5 0-64,-5 0-64,7-4 32,18 4 128,-3 0-96,3-4 0,-14 4 32,-4 0-32,4 0 0,-4 0-96,11-8 64,-7 4-64,3 1 64,-2-1 128,1 0-96,-1 0 96,10 8-64,-4 0-96,6-8 32,-2 0 128,7 0-96,-7 0-64,6 8 32,-7 0 32,8-4 0,-7 0 0,6 4 0,-6-4 0,18 4 0,-16-4 0,16 0 0,-12 0 64,8 4-32,-8-1-96,8-3 32,-10 0 32,9 0 0,-10 0 256,21 0-192,-9 0-32,9 4 0,-11-4 32,11 0-32,-6 0 64,6 0-64,-10 0-32,17 4 32,-9-4-128,8 4 64,-8 0-64,9 0 64,-10 0 128,10-4-96,-10 0 0,17 4 32,-6 0 128,3 0-128,-11 0 0,11 0 0,-14 0-128,21 0 64,-14-4 192,13 4-128,-12 0 96,5 0-96,-8 0-192,11-4 128,-4 0 192,12 4-160,-14-4 128,8 4-96,-11-4 64,14 4-64,-14-4-32,13 4 32,-9-4-32,10 4 0,-7-4 64,4 4-32,-15-4 160,15 0-160,-15 0-160,19 4 96,-13 0 192,9-4-160,-15 0 128,11 4-96,-11-4-288,26 4 192,-19 0 224,16 0-160,-16 0-64,10 0 64,-13-4 96,18 4-96,-14 1 0,16-1 32,-13-1-320,8 1 224,-12 0 128,14 0-64,-10-4 0,4 4 32,-11-4 128,7 0-128,-11 0 0,2 0 0,-13 0-32,4 0 0,-10 0 0,0 0 0,-9 0-96,2 4 64,-11 0-704,1-4 576,-9 0-3968,1 4 3232,-5-4-4160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24.95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DCE8E264-976C-4F93-A771-C0EB724B52A6}" emma:medium="tactile" emma:mode="ink">
          <msink:context xmlns:msink="http://schemas.microsoft.com/ink/2010/main" type="inkDrawing" rotatedBoundingBox="30063,4496 30509,4183 30526,4207 30079,4520" semanticType="callout" shapeName="Other">
            <msink:sourceLink direction="with" ref="{E0EBF002-5921-4B60-BBBC-027D7E782EFA}"/>
            <msink:sourceLink direction="with" ref="{AB23402F-92E6-4353-A7BA-DE47F97E5F8E}"/>
          </msink:context>
        </emma:interpretation>
      </emma:emma>
    </inkml:annotationXML>
    <inkml:trace contextRef="#ctx0" brushRef="#br0">12513 7226 6400,'-8'0'2944,"8"0"-2336,-18 3-768,13-3 1504,-11 3-1088,1 0 544,-9 14-608,3-3 896,-12 10-832,5-3 256,-17 8-384,9-4 32,-6 5-128,9-4 64,1 1-64,7-7-32,1 0 32,6-2-8096,3-3 6336,2-4-1600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23.80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AB23402F-92E6-4353-A7BA-DE47F97E5F8E}" emma:medium="tactile" emma:mode="ink">
          <msink:context xmlns:msink="http://schemas.microsoft.com/ink/2010/main" type="inkDrawing" rotatedBoundingBox="27980,4113 30100,4185 30098,4218 27978,4147" shapeName="Other">
            <msink:destinationLink direction="with" ref="{6579316B-43AA-490C-81C5-77A63F4470E2}"/>
            <msink:destinationLink direction="with" ref="{DCE8E264-976C-4F93-A771-C0EB724B52A6}"/>
          </msink:context>
        </emma:interpretation>
      </emma:emma>
    </inkml:annotationXML>
    <inkml:trace contextRef="#ctx0" brushRef="#br0">9995 7138 3968,'-6'0'1760,"6"0"-1376,-7-3-480,5 3 1120,-4 0-832,4 0 896,-1 0-800,1 0 480,2 3-576,0 0 896,0-1-832,0-2 512,7 3-576,4-3 448,9 2-480,-1-2 192,19 4-256,-4-2 128,10 2-192,-8-2 192,30 2-192,-12-2 192,18 4-192,-10-3-96,24 3 64,-14 0 160,23-3-128,-18 0 192,19 0-192,-16 0-256,13-3 160,-12 0 128,12 0-64,-12 0-64,10 0 32,-13 0 32,2 0 0,-12 0 160,6 3-128,-11-3-96,9 2 64,-9-2-640,2 0 512,-11 0-2752,-2 0 2240,-9 0-6112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35.160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0FFAA182-B959-40B2-BF36-0E221F0B8BFF}" emma:medium="tactile" emma:mode="ink">
          <msink:context xmlns:msink="http://schemas.microsoft.com/ink/2010/main" type="inkDrawing" rotatedBoundingBox="20852,4564 20927,5203 20881,5209 20806,4569" shapeName="Line">
            <msink:destinationLink direction="with" ref="{3AF4C249-81DA-4D15-8CEF-DF00341C890C}"/>
          </msink:context>
        </emma:interpretation>
      </emma:emma>
    </inkml:annotationXML>
    <inkml:trace contextRef="#ctx0" brushRef="#br0">16471 12178 6144,'7'0'2816,"-7"0"-2208,-7 0-768,7 0 2496,0 0-1888,0 14 1472,0 20-1408,0 8 608,7 8-800,0 12 415,-2-2-543,1 10 96,-1-14-224,2 4-128,0-18 64,-2-7-736,1 0 577,6 7-6753,26-8 928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1.503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3AF4C249-81DA-4D15-8CEF-DF00341C890C}" emma:medium="tactile" emma:mode="ink">
          <msink:context xmlns:msink="http://schemas.microsoft.com/ink/2010/main" type="inkDrawing" rotatedBoundingBox="20902,4763 20915,5127 20857,5130 20844,4765" semanticType="callout" shapeName="Other">
            <msink:sourceLink direction="with" ref="{0FFAA182-B959-40B2-BF36-0E221F0B8BFF}"/>
          </msink:context>
        </emma:interpretation>
      </emma:emma>
    </inkml:annotationXML>
    <inkml:trace contextRef="#ctx0" brushRef="#br0">16534 12374 7680,'0'26'3456,"-18"-6"-2720,18 43-928,-7-42 1472,0 14-1056,7 0 32,0 7-160,14 4-992,4-4 736,12-8-8480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0.867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20B69A38-A71F-46B7-B9D6-CF0571C936D8}" emma:medium="tactile" emma:mode="ink">
          <msink:context xmlns:msink="http://schemas.microsoft.com/ink/2010/main" type="inkDrawing" rotatedBoundingBox="23486,5332 25122,4548 25152,4612 23516,5395" semanticType="callout" shapeName="Other">
            <msink:sourceLink direction="with" ref="{47AEBAF1-BBF5-4337-9D0C-18B5FC1F0910}"/>
            <msink:sourceLink direction="with" ref="{9F1B3FBF-1BB5-424E-9AB8-7159B6168F6D}"/>
          </msink:context>
        </emma:interpretation>
      </emma:emma>
    </inkml:annotationXML>
    <inkml:trace contextRef="#ctx0" brushRef="#br0">20778 12185 5632,'6'0'2496,"-6"0"-1952,-6 0-672,6 0 2144,-12 0-1600,0 0 1184,-6 0-1152,-1 0 448,-6 21-640,8-1 384,-34 8-480,16 0 288,-39 14-352,11-7 416,-23 18-384,14-3 0,-51 12-64,-74 28 31,9-15-63,28-6 416,18-13-320,33-7-64,41-24-32,13-3-927,11-8 703,6 0-8832,22-8 7072,2 2-1472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7.477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D05B811B-3395-48FB-89C0-55AEB20C14E1}" emma:medium="tactile" emma:mode="ink">
          <msink:context xmlns:msink="http://schemas.microsoft.com/ink/2010/main" type="inkDrawing" rotatedBoundingBox="20692,6404 20818,7180 20777,7186 20651,6411" shapeName="Line"/>
        </emma:interpretation>
      </emma:emma>
    </inkml:annotationXML>
    <inkml:trace contextRef="#ctx0" brushRef="#br0">20839 26528 8064,'5'7'3680,"-5"-7"-2912,12 61-960,-12-55 1760,0 43-1280,0 28 704,0-21-736,0-8-128,18 20-64,0 29-64,8-8 0,-3-6-2240,-4-14 1760,-5-5-8448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8.303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E6DE0141-C178-4AEE-AC47-99C7ABFF611C}" emma:medium="tactile" emma:mode="ink">
          <msink:context xmlns:msink="http://schemas.microsoft.com/ink/2010/main" type="inkDrawing" rotatedBoundingBox="20682,9062 20688,8856 20697,8856 20691,9063" semanticType="callout" shapeName="Other">
            <msink:destinationLink direction="with" ref="{8AB03D90-3BF9-47F5-B75C-A67D4EE098E6}"/>
          </msink:context>
        </emma:interpretation>
      </emma:emma>
    </inkml:annotationXML>
    <inkml:trace contextRef="#ctx0" brushRef="#br0">20843 28979 7808,'7'27'3456,"-7"-13"-2720,0 26-928,-7-26 928,7 7-608,0 6 32,0-5-96,0-2-1216,0 2 896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48.771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8AB03D90-3BF9-47F5-B75C-A67D4EE098E6}" emma:medium="tactile" emma:mode="ink">
          <msink:context xmlns:msink="http://schemas.microsoft.com/ink/2010/main" type="inkDrawing" rotatedBoundingBox="20571,10206 20595,10021 20608,10022 20584,10208" semanticType="callout" shapeName="Other">
            <msink:sourceLink direction="with" ref="{E6DE0141-C178-4AEE-AC47-99C7ABFF611C}"/>
          </msink:context>
        </emma:interpretation>
      </emma:emma>
    </inkml:annotationXML>
    <inkml:trace contextRef="#ctx0" brushRef="#br0">20758 30144 8448,'0'14'3776,"0"0"-2976,0 7-1024,-5-14 1728,-2 7-1248,7 0 96,-7-3-224,7 17 96,0 0-192,0-7-1600,0-7 1216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9.01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87AB069-4024-4D14-8844-B5FF544BEA35}" emma:medium="tactile" emma:mode="ink">
          <msink:context xmlns:msink="http://schemas.microsoft.com/ink/2010/main" type="inkDrawing" rotatedBoundingBox="26452,12555 27191,12773 27179,12812 26441,12594" semanticType="callout" shapeName="Other">
            <msink:sourceLink direction="with" ref="{FBB35480-6BE0-4C5C-8314-671A8DA9A5B8}"/>
            <msink:sourceLink direction="with" ref="{BB356AC6-E3A0-4F1B-8841-8D0D89996CBA}"/>
          </msink:context>
        </emma:interpretation>
      </emma:emma>
    </inkml:annotationXML>
    <inkml:trace contextRef="#ctx0" brushRef="#br0">16919 20176 3456,'0'0'1568,"0"0"-1248,0-3-384,0 3 1312,0 0-992,0 0 448,0 0-512,0 0 416,0 0-448,0 0 800,0 0-704,-3 0 576,1 0-608,2 0 512,-8 0-576,0 0 480,2 0-480,6 0 192,-2 6-256,2 0 480,2-3-448,1 0 224,5 0-256,3 9 192,1-3-192,9-1 192,7 1-192,12 3-64,9-1 0,3 4-128,-1-1 64,1 1 128,0 0-96,3-3-64,-4-1 32,-4 1 32,-3-1 0,-7-2-192,-4 0 160,-6-4-352,-10 1 288,-1-3 32,-6 0 64,-2 0-96,-2-3 64,-4 0-256,0 0 224,-2 0-960,0 0 800,3-3-3936,-3 0 3232,0 3-3968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9.308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0DCD5D8-3DE1-4420-89D2-4B47FF5A2559}" emma:medium="tactile" emma:mode="ink">
          <msink:context xmlns:msink="http://schemas.microsoft.com/ink/2010/main" type="inkDrawing" rotatedBoundingBox="26799,12990 27293,12783 27308,12820 26815,13028" semanticType="callout" shapeName="Other">
            <msink:sourceLink direction="with" ref="{FBB35480-6BE0-4C5C-8314-671A8DA9A5B8}"/>
            <msink:sourceLink direction="with" ref="{BB356AC6-E3A0-4F1B-8841-8D0D89996CBA}"/>
          </msink:context>
        </emma:interpretation>
      </emma:emma>
    </inkml:annotationXML>
    <inkml:trace contextRef="#ctx0" brushRef="#br0">17741 20410 7296,'-5'6'3360,"0"-6"-2656,-6 14-896,-1-10 1760,-7 1-1280,-4 4 704,-8-1-736,7 0 672,-22 8-704,-1-2 256,3 1-352,3-4 192,1 7-225,7 2-158,1-2 63,7 0-96,4-4 64,6-2-3296,7-4 2624,5 2-7744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48:34.784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88FBC045-AF38-4D4A-812A-B6DEE42D20D2}" emma:medium="tactile" emma:mode="ink">
          <msink:context xmlns:msink="http://schemas.microsoft.com/ink/2010/main" type="writingRegion" rotatedBoundingBox="31069,5592 31719,5592 31719,6142 31069,6142"/>
        </emma:interpretation>
      </emma:emma>
    </inkml:annotationXML>
    <inkml:traceGroup>
      <inkml:annotationXML>
        <emma:emma xmlns:emma="http://www.w3.org/2003/04/emma" version="1.0">
          <emma:interpretation id="{5E4461CC-E3F5-4C6F-8D74-F988B1B218A5}" emma:medium="tactile" emma:mode="ink">
            <msink:context xmlns:msink="http://schemas.microsoft.com/ink/2010/main" type="paragraph" rotatedBoundingBox="31069,5592 31719,5592 31719,6142 31069,6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B17259-37F7-48DC-BB70-82C091105D65}" emma:medium="tactile" emma:mode="ink">
              <msink:context xmlns:msink="http://schemas.microsoft.com/ink/2010/main" type="line" rotatedBoundingBox="31069,5592 31719,5592 31719,6142 31069,6142"/>
            </emma:interpretation>
          </emma:emma>
        </inkml:annotationXML>
        <inkml:traceGroup>
          <inkml:annotationXML>
            <emma:emma xmlns:emma="http://www.w3.org/2003/04/emma" version="1.0">
              <emma:interpretation id="{E0EBF002-5921-4B60-BBBC-027D7E782EFA}" emma:medium="tactile" emma:mode="ink">
                <msink:context xmlns:msink="http://schemas.microsoft.com/ink/2010/main" type="inkWord" rotatedBoundingBox="31069,5592 31719,5592 31719,6142 31069,6142">
                  <msink:destinationLink direction="with" ref="{6579316B-43AA-490C-81C5-77A63F4470E2}"/>
                  <msink:destinationLink direction="with" ref="{DCE8E264-976C-4F93-A771-C0EB724B52A6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&gt;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16108 13201 4224,'0'0'1888,"0"0"-1504,-7 12-480,3-12 1568,2 0-1184,-2 0 800,-7 0-800,4 0 352,3-4-448,4 0 416,-4 8-448,1-4 448,-5 0-448,2 0 640,10-4-608,-2 0 352,-2 8-384,0 0 416,11 0-416,0-4 288,4 4-352,-2-4 224,8 8-224,-3 0 32,7 0-96,0 0-32,4 0 32,-5 0 32,4 3-32,-2-3-96,5 4 32,-6-4 32,10 4 0,-5-4 64,1 0-32,-3 0-32,-3 0 32,-3-4-32,-5 0 0,1 0-96,-8 0 64,1 0-416,-4 0 352,1 0-2304,-5 0 1856,1 0-7744</inkml:trace>
          <inkml:trace contextRef="#ctx0" brushRef="#br0" timeOffset="666">16698 13420 4224,'0'0'1888,"0"0"-1504,-12 4-480,8-4 2016,0 0-1536,2 0 928,-9 4-960,0 0 608,-6 4-704,2-4 320,-9 8-416,2-4 256,-3 8-320,4-4 224,-3 8-224,2-3-64,-2 1 0,2-2-32,1 1 0,0-1-544,3-4 416,3 0 672,4 0-448,1-4-2592,3 0 1984,3-4-6592</inkml:trace>
          <inkml:trace contextRef="#ctx0" brushRef="#br0" timeOffset="2682">16637 13472 3072,'0'0'1472,"0"0"-1184,0 0-352,0 0 1664,0 0-1280,0 0 1248,-4 0-1152,0 0 736,-2 0-832,1 0 640,-4 4-736,-2 0 608,-7 4-608,0-4 416,-6 12-480,2-4 192,-6 4-256,7-5 32,-7 9-96,2-4 160,2 0-160,2 0 96,-3 0-96,5-4-32,1 1 32,6-1-32,2 4 0,0-6 0,-4 3 0,5-5 64,0 0-32,2 0-32,2-4 32,-1 0-128,3 0 64,0 0-320,1 0 256,-1-4-1312,0-4 1120,1 0-8064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8.1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FBB35480-6BE0-4C5C-8314-671A8DA9A5B8}" emma:medium="tactile" emma:mode="ink">
          <msink:context xmlns:msink="http://schemas.microsoft.com/ink/2010/main" type="inkDrawing" rotatedBoundingBox="24714,12715 26892,12773 26891,12798 24713,12740" shapeName="Other">
            <msink:destinationLink direction="with" ref="{287AB069-4024-4D14-8844-B5FF544BEA35}"/>
            <msink:destinationLink direction="with" ref="{20DCD5D8-3DE1-4420-89D2-4B47FF5A2559}"/>
          </msink:context>
        </emma:interpretation>
      </emma:emma>
    </inkml:annotationXML>
    <inkml:trace contextRef="#ctx0" brushRef="#br0">15290 20352 3456,'-21'0'1664,"16"-3"-1312,-7 3-448,6 0 2176,-2 0-1664,-2 0 1056,-1 0-1088,1 0 480,0 0-608,2 0 288,-2-3-384,2 3 352,2-3-384,1 0 384,0 3-384,5 0 288,0 0-320,0 0 64,0-3-128,2 3 64,1 0-64,5 0 64,0 0-160,2 0 64,4 0-96,-2 0 64,9 0 128,3 0-96,1 0 0,4 0 32,10 0-32,7 0 0,4 0 0,7 3 0,0-3 0,0 3 0,13 0 64,2 0-32,6 0-32,-2-1 32,1 0-32,7-2 0,1 0 0,3 3 0,3-3 0,2 3 0,3-3 0,-3 3 0,-9 0 0,-4 3 0,-5-3 64,-2 0-32,-11 0 64,-4 0-64,-9 0-96,-5 0 32,-8 0 32,-5 0 0,-3 0 64,-4 0-32,-4 0-544,-1-3 384,-3 0-3520,-2 0 2848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53.20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CF04C05D-6637-4D30-862A-958672A50465}" emma:medium="tactile" emma:mode="ink">
          <msink:context xmlns:msink="http://schemas.microsoft.com/ink/2010/main" type="inkDrawing" rotatedBoundingBox="28984,16337 29481,16482 29473,16510 28976,16365" semanticType="callout" shapeName="Other">
            <msink:sourceLink direction="with" ref="{533A8F9F-D92F-407C-BCF4-A8F1086D1A75}"/>
            <msink:sourceLink direction="with" ref="{065215E1-C2F0-4376-89D5-73714DB6D8E7}"/>
          </msink:context>
        </emma:interpretation>
      </emma:emma>
    </inkml:annotationXML>
    <inkml:trace contextRef="#ctx0" brushRef="#br0">19580 24023 6784,'-5'-6'3040,"5"6"-2400,-16-3-800,13 3 1248,-1-3-896,-2 0 832,-1-3-768,1 3 384,-4-2-448,-1 1 608,-1-2-608,1 4 544,1-4-576,-1 2 480,1 2-480,2-1 447,1 0-447,2 0 352,-1 0-352,1 0 64,2 0-160,3 3 320,3 0-288,-3 0 224,13 3-224,-3 0-64,16 3 0,-5 0 128,13 2-128,-4 2-160,7 1 96,-6-2-448,1 3 384,-7-4-352,7 4 352,-4-4-128,0 1 160,-4 0 32,-3-3 32,-4 0 64,-1 0-32,-3-4-32,-2 2 32,-4-2-864,3 2 672,-2-2-2367,3 2 1951,-3-4-8928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53.62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4C5E409C-488C-4BD9-92F7-A7A1ED56C88E}" emma:medium="tactile" emma:mode="ink">
          <msink:context xmlns:msink="http://schemas.microsoft.com/ink/2010/main" type="inkDrawing" rotatedBoundingBox="29128,16808 29575,16505 29582,16516 29136,16820" semanticType="callout" shapeName="Other">
            <msink:sourceLink direction="with" ref="{533A8F9F-D92F-407C-BCF4-A8F1086D1A75}"/>
            <msink:sourceLink direction="with" ref="{065215E1-C2F0-4376-89D5-73714DB6D8E7}"/>
          </msink:context>
        </emma:interpretation>
      </emma:emma>
    </inkml:annotationXML>
    <inkml:trace contextRef="#ctx0" brushRef="#br0">20020 24121 8192,'-4'3'3680,"4"-3"-2912,-28 18-960,22-16 2208,-12 10-1632,2-1 1120,-10 10-1121,3-3 801,-16 14-896,5-10 128,-13 8-288,9-6 0,-5 2-96,7-6-640,3 0 480,4-2-6687,17 0 5343,1-4-5312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46.895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65215E1-C2F0-4376-89D5-73714DB6D8E7}" emma:medium="tactile" emma:mode="ink">
          <msink:context xmlns:msink="http://schemas.microsoft.com/ink/2010/main" type="inkDrawing" rotatedBoundingBox="27947,16576 29264,16546 29266,16626 27948,16656" shapeName="Other">
            <msink:destinationLink direction="with" ref="{4C5E409C-488C-4BD9-92F7-A7A1ED56C88E}"/>
            <msink:destinationLink direction="with" ref="{CF04C05D-6637-4D30-862A-958672A50465}"/>
          </msink:context>
        </emma:interpretation>
      </emma:emma>
    </inkml:annotationXML>
    <inkml:trace contextRef="#ctx0" brushRef="#br0">18509 24209 6400,'-3'0'2944,"-2"0"-2336,-3 0-768,3 0 1408,-3 0-1024,0 0 576,-2 3-608,0 3 640,-1-3-640,1 0 608,-1-3-576,2 3 512,1-3-576,2 0 288,1 0-320,2-3 480,3 3-481,3-3 321,5 0-352,5-3 128,2 6-160,4-3-32,6 3 0,4 0-32,12-3 0,8 3-192,9-3 160,7 3-352,8-3 288,9 0-319,14-5 319,-2-4-224,2 6 224,2 3-32,-2 0 96,-7 3 32,-15 6 0,-11 6-384,-14-1 320,-10 1-2240,-13 3 1824,-8 0-8096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1.258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4F9429BE-A6BF-48EC-9818-903B79F08F8A}" emma:medium="tactile" emma:mode="ink">
          <msink:context xmlns:msink="http://schemas.microsoft.com/ink/2010/main" type="inkDrawing" rotatedBoundingBox="23196,16497 23818,16733 23814,16745 23191,16510" semanticType="callout" shapeName="Other">
            <msink:sourceLink direction="with" ref="{533A8F9F-D92F-407C-BCF4-A8F1086D1A75}"/>
            <msink:sourceLink direction="with" ref="{2CEC759C-F589-47EA-90E7-29935CA1169F}"/>
            <msink:sourceLink direction="with" ref="{D87105B0-8BED-4109-9DD3-2B149F91D47A}"/>
          </msink:context>
        </emma:interpretation>
      </emma:emma>
    </inkml:annotationXML>
    <inkml:trace contextRef="#ctx0" brushRef="#br0">13654 24116 7040,'-6'3'3136,"6"-3"-2464,-8 0-832,6 0 1152,2 0-832,0 0 416,-2 0-416,-1 0 416,3 0-416,0 0 448,3 0-448,-1 0 448,8 6-448,-2-3 352,8 3-352,-1-4 64,16 10-160,-5-4 160,8 7-192,-8-3 192,21 3-192,-9-3-96,9 5 64,-7-5-96,1 1 64,-8-1 128,1 3-96,-5-3 0,-4-1 32,-4 1-32,-2-2 0,-5-5-96,0 1 64,-4 0-1152,1-3 928,-4 0-1952,-1 0 1664,-2-3-7072,2 2 5888,0 0 32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1.58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89CC330-D56D-421F-98C4-0BF4E4DFF339}" emma:medium="tactile" emma:mode="ink">
          <msink:context xmlns:msink="http://schemas.microsoft.com/ink/2010/main" type="inkDrawing" rotatedBoundingBox="23357,17040 23881,16733 23897,16759 23372,17066" semanticType="callout" shapeName="Other">
            <msink:sourceLink direction="with" ref="{533A8F9F-D92F-407C-BCF4-A8F1086D1A75}"/>
            <msink:sourceLink direction="with" ref="{2CEC759C-F589-47EA-90E7-29935CA1169F}"/>
            <msink:sourceLink direction="with" ref="{D87105B0-8BED-4109-9DD3-2B149F91D47A}"/>
          </msink:context>
        </emma:interpretation>
      </emma:emma>
    </inkml:annotationXML>
    <inkml:trace contextRef="#ctx0" brushRef="#br0">14338 24369 7296,'-12'0'3232,"12"0"-2528,-24 3-896,19-3 1760,-2 3-1280,-1 0 1312,-10 5-1184,2 2 768,-20 7-864,4-2 255,-14 11-383,7-3-128,-8 6-32,9-5 32,-4 2-32,8-3-32,0 0 32,6-5-480,4 0 352,4-4-8031,9-4 6367,4-2-2976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52.214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071E4F0A-AD19-40D1-8BFE-23D7EA2E2520}" emma:medium="tactile" emma:mode="ink">
          <msink:context xmlns:msink="http://schemas.microsoft.com/ink/2010/main" type="inkDrawing" rotatedBoundingBox="23796,8564 25243,8937 25230,8988 23783,8616" semanticType="callout" shapeName="Other">
            <msink:sourceLink direction="with" ref="{F4AADBAD-A7FC-46F1-BE9C-D44C2F5444F1}"/>
            <msink:sourceLink direction="with" ref="{D87105B0-8BED-4109-9DD3-2B149F91D47A}"/>
          </msink:context>
        </emma:interpretation>
      </emma:emma>
    </inkml:annotationXML>
    <inkml:trace contextRef="#ctx0" brushRef="#br0">25384 29102 5632,'6'0'2496,"-6"0"-1952,-12-6-672,4 6 1696,-3-14-1248,6 6 768,-9 2-768,3-2 608,-8 2-704,7-2 800,-36 2-768,11-2 480,-38-3-544,8 4 256,-49-14-320,23 0 288,-49-13-320,22 6 63,-22-14-127,26 7 64,0 0-64,16 3-1823,10-10 1439,8 7-9696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5.384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9625D082-8195-46EC-AFB2-44466AAF8BF6}" emma:medium="tactile" emma:mode="ink">
          <msink:context xmlns:msink="http://schemas.microsoft.com/ink/2010/main" type="writingRegion" rotatedBoundingBox="24442,9293 24295,10929 23361,10846 23507,9210"/>
        </emma:interpretation>
      </emma:emma>
    </inkml:annotationXML>
    <inkml:traceGroup>
      <inkml:annotationXML>
        <emma:emma xmlns:emma="http://www.w3.org/2003/04/emma" version="1.0">
          <emma:interpretation id="{E38CC537-EA2F-4E07-8927-9AF9F6B69469}" emma:medium="tactile" emma:mode="ink">
            <msink:context xmlns:msink="http://schemas.microsoft.com/ink/2010/main" type="paragraph" rotatedBoundingBox="24442,9293 24295,10929 23361,10846 23507,9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8072D-3A56-4AE5-BA9B-342D83D0FAD8}" emma:medium="tactile" emma:mode="ink">
              <msink:context xmlns:msink="http://schemas.microsoft.com/ink/2010/main" type="line" rotatedBoundingBox="24442,9293 24295,10929 23361,10846 23507,9210"/>
            </emma:interpretation>
          </emma:emma>
        </inkml:annotationXML>
        <inkml:traceGroup>
          <inkml:annotationXML>
            <emma:emma xmlns:emma="http://www.w3.org/2003/04/emma" version="1.0">
              <emma:interpretation id="{D87105B0-8BED-4109-9DD3-2B149F91D47A}" emma:medium="tactile" emma:mode="ink">
                <msink:context xmlns:msink="http://schemas.microsoft.com/ink/2010/main" type="inkWord" rotatedBoundingBox="23361,10846 23507,9210 24442,9293 24295,10929">
                  <msink:destinationLink direction="with" ref="{071E4F0A-AD19-40D1-8BFE-23D7EA2E2520}"/>
                  <msink:destinationLink direction="with" ref="{4DB9B71E-E720-4C91-8CFE-D1266C1EB8EF}"/>
                  <msink:destinationLink direction="with" ref="{068BADB6-F86D-4C02-8D3F-21AC13319AA9}"/>
                  <msink:destinationLink direction="with" ref="{09481F33-3138-46A0-A440-1BB332A37594}"/>
                  <msink:destinationLink direction="with" ref="{34BAE04B-638D-4F23-840E-E746ABCDC8F8}"/>
                  <msink:destinationLink direction="with" ref="{0BDCCBBA-94E0-4139-89ED-90DB9F877B62}"/>
                  <msink:destinationLink direction="with" ref="{A0B88E27-1319-4B07-BBD0-8172C0D488D7}"/>
                  <msink:destinationLink direction="with" ref="{4F9429BE-A6BF-48EC-9818-903B79F08F8A}"/>
                  <msink:destinationLink direction="with" ref="{089CC330-D56D-421F-98C4-0BF4E4DFF339}"/>
                </msink:context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9460 12281 6144,'8'-3'2720,"-8"3"-2144,-33 3-736,28-3 1856,7 0-1376,-2 0 992,3 0-992,0 0 832,-1 0-864,1 0 288,4 3-384,-1-1 320,4 4-384,-2 0 96,10 6-160,-2-6-32,17 3 0,-4 0-32,-8 2 0,-4-2-96,20 6 64,-6-4 192,-8 1-128,-4-4 0,-3 1 0,-4-3-128,-4 0 64,0 0-256,-8-3 224,0 0-576,-3-6 480,1 0-2368,10 3 1984,-1 0-7680</inkml:trace>
          <inkml:trace contextRef="#ctx0" brushRef="#br0" timeOffset="301">9834 12460 7296,'0'0'3360,"0"0"-2656,-16 16-896,13-13 2272,-13 3-1664,3 0 832,-9 9-896,0-3 224,-4 8-384,3-2 128,-6 6-225,6-5 33,-6 2-96,7-3-1375,-4-1 1087,5 1-10176</inkml:trace>
          <inkml:trace contextRef="#ctx0" brushRef="#br0" timeOffset="-117572">11103 10887 6144,'-4'4'2816,"4"-4"-2208,0 0-768,0 0 1408,0 0-1024,0 0 672,0 0-672,0 0 416,11 4-480,-1 0 352,12 4-352,-4-4 416,10 7-416,-4-3 192,16 4-256,-9 0 128,22 0-192,-7 0-96,8 0 64,-8 0 96,-4 0-96,-6-4 0,-4 0 32,-7 0-32,-8 0 0,1 0 64,-12-4-32,2 0-384,-8 0 288,0 0-1952,4 0 1568,-4 0-8000</inkml:trace>
          <inkml:trace contextRef="#ctx0" brushRef="#br0" timeOffset="-1233">9079 13469 5888,'-5'0'2624,"5"0"-2080,-16-3-672,14 3 1440,-4 0-1056,2 0 1056,-2 0-960,4 0 608,-1 0-704,3 0 576,3 0-608,-1 0 416,6 3-480,-2 0 352,6 3-352,-1-3-32,6 3-64,-1 0 224,10 3-225,-2-4-126,20 3 63,-8 1-96,5 0 64,-6 0 192,1 0-129,-2 0 1,-6-4 0,-4 1-127,-4 0 63,-2-3 32,-4 0 0,-5 0-192,-1 0 160,-3 0-896,-2 3 736,0 0-1376,-1-1 1184,1-2-3584,0 5 3072,-1-2-4768</inkml:trace>
          <inkml:trace contextRef="#ctx0" brushRef="#br0" timeOffset="-952">9606 13603 7040,'-23'2'3136,"23"-2"-2464,-24 21-832,19-19 2144,-8 10-1600,0 0 1216,-20 8-1184,4-2 32,-10 11-288,7-6 128,-4 7-192,3-6-160,1 1 64,7-4-448,4-1 352,2-2-6176,10-6 4928,1 0-4032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48.69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D8E7790-B5FA-40AF-A621-DA6E21B92376}" emma:medium="tactile" emma:mode="ink">
          <msink:context xmlns:msink="http://schemas.microsoft.com/ink/2010/main" type="inkDrawing" rotatedBoundingBox="7514,12711 7924,12849 7920,12860 7510,12722" semanticType="callout" shapeName="Other">
            <msink:sourceLink direction="with" ref="{1CB8FA29-E31D-4904-BF76-89F754721C53}"/>
            <msink:sourceLink direction="with" ref="{F604570E-0300-47E0-8B0A-EB0AA53C8579}"/>
          </msink:context>
        </emma:interpretation>
      </emma:emma>
    </inkml:annotationXML>
    <inkml:trace contextRef="#ctx0" brushRef="#br0">3914 15730 5376,'0'0'2496,"0"0"-1952,-3 0-672,3 0 1088,0 0-800,0 0 960,0 0-864,0 0 768,0 3-736,0-3 544,3 3-608,-1 0 224,6 0-320,0 0 384,4 3-384,-1 0 96,13 1-160,-3-1-128,2 3 64,-2-3 160,12 6-128,-4-3 0,5 3 0,-6-4-128,1 1 64,-6 0 192,-2-3-128,-4 0-96,-1-3 64,-3 0 0,-5-1 0,0 1 0,-3 0 0,-3-1-384,0-2 320,2 0-2752,-2 0 2176,0 0-6912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14.77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CB8FA29-E31D-4904-BF76-89F754721C53}" emma:medium="tactile" emma:mode="ink">
          <msink:context xmlns:msink="http://schemas.microsoft.com/ink/2010/main" type="inkDrawing" rotatedBoundingBox="6461,12854 7591,12814 7592,12835 6462,12875" shapeName="Other">
            <msink:destinationLink direction="with" ref="{DFC9F49E-31EF-4DC4-8B3E-4622045D065A}"/>
            <msink:destinationLink direction="with" ref="{0D8E7790-B5FA-40AF-A621-DA6E21B92376}"/>
            <msink:destinationLink direction="with" ref="{C17A4A86-25A9-4625-8941-AB145D6BBAF2}"/>
          </msink:context>
        </emma:interpretation>
      </emma:emma>
    </inkml:annotationXML>
    <inkml:trace contextRef="#ctx0" brushRef="#br0">2905 15888 4608,'-7'4'2080,"3"-4"-1632,0 0-544,4 0 832,-2 0-608,-7 0 416,3 0-384,3-4 512,-1 4-512,0 0 384,4 0-384,-3 0 352,3 0-384,0 0 384,0 0-384,0 0 96,0 0-160,3 0 256,1-4-256,0 4-128,3-4 64,4 4 0,6-4 0,4 4 64,4-4-32,3 0-32,4 4 32,15 0 224,12 0-192,16 0-128,7 0 64,3 0-288,14-4 224,4 0-576,3 0 480,4 0-2368,-8 4 1984,8 0-5088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15.85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FB4B184C-FFC1-40A3-9EB3-96D68A1E050A}" emma:medium="tactile" emma:mode="ink">
          <msink:context xmlns:msink="http://schemas.microsoft.com/ink/2010/main" type="inkDrawing" rotatedBoundingBox="12057,12925 15198,12801 15200,12846 12059,12970" semanticType="callout" shapeName="Other">
            <msink:sourceLink direction="with" ref="{4B53B890-C39F-4447-87EB-555EC9204F83}"/>
            <msink:sourceLink direction="with" ref="{873624B6-D1C5-481E-811A-5134DE3A5282}"/>
            <msink:destinationLink direction="with" ref="{62DC7DAC-6DD3-4B5F-B241-6D3BEE88F1DF}"/>
            <msink:destinationLink direction="with" ref="{B6A07FC7-565A-4A87-B864-4AAE42A4231B}"/>
          </msink:context>
        </emma:interpretation>
      </emma:emma>
    </inkml:annotationXML>
    <inkml:trace contextRef="#ctx0" brushRef="#br0">11333 20574 4608,'17'-4'2080,"-9"0"-1632,3 0-544,-4 2 1024,7 2-768,6-4 1024,17 0-896,8 0 512,16 0-608,13 0 544,5 0-576,9 0 32,22 0-128,14-4 320,0 0-320,22 0-96,-44 0 32,-14 4 448,40-4-352,103-1-32,-100 5-32,-18 0 128,34 0-128,-24 0 96,26 0-96,-17 0-96,8 4 32,-19 0 128,-4 0-96,-18 0 96,8 0-64,-15 0-832,-6 4 640,-16-4-8384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49.05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C17A4A86-25A9-4625-8941-AB145D6BBAF2}" emma:medium="tactile" emma:mode="ink">
          <msink:context xmlns:msink="http://schemas.microsoft.com/ink/2010/main" type="inkDrawing" rotatedBoundingBox="7548,13087 7927,12864 7938,12883 7559,13106" semanticType="callout" shapeName="Other">
            <msink:sourceLink direction="with" ref="{1CB8FA29-E31D-4904-BF76-89F754721C53}"/>
            <msink:sourceLink direction="with" ref="{F604570E-0300-47E0-8B0A-EB0AA53C8579}"/>
          </msink:context>
        </emma:interpretation>
      </emma:emma>
    </inkml:annotationXML>
    <inkml:trace contextRef="#ctx0" brushRef="#br0">4334 15899 5120,'-2'3'2304,"2"-3"-1824,-8 6-608,5-6 2688,-10 3-2048,3 0 1184,-13 3-1216,-19 11 608,0 7-800,6-2 192,-1 2-352,4-3 192,5 0-224,2-2 32,3-1-96,-1-3-96,13-6 32,4-3-1664,1-4 1312,1 1-8896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2:04.669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B654F05-0D35-4D3C-8A15-6C2CDA07A4C8}" emma:medium="tactile" emma:mode="ink">
          <msink:context xmlns:msink="http://schemas.microsoft.com/ink/2010/main" type="inkDrawing" rotatedBoundingBox="26278,14806 26813,14972 26804,15001 26269,14835" semanticType="callout" shapeName="Other">
            <msink:sourceLink direction="with" ref="{BB356AC6-E3A0-4F1B-8841-8D0D89996CBA}"/>
            <msink:sourceLink direction="with" ref="{E7790316-597D-44BB-8DEB-CB690EF405EB}"/>
          </msink:context>
        </emma:interpretation>
      </emma:emma>
    </inkml:annotationXML>
    <inkml:trace contextRef="#ctx0" brushRef="#br0">16740 22438 6144,'-8'0'2720,"8"0"-2144,-5-3-736,3 3 1696,-1 0-1248,0 0 1152,1 0-1088,-1 0 448,3 0-576,0 0 416,3 3-480,-1-3 352,8 3-352,1 0 416,15 2-416,-6-2 287,12 6-351,-4-3-32,12 3-32,-4 0-128,13 3 64,-8-2 192,3 5-128,-7-3-160,-4 0 96,-4 0-192,-6-1 193,-5-2-257,-4 0 192,-5-3-288,-1 0 288,0 0-2208,-3-3 1824,1 0-8352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6:00.504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599B7382-5E1D-4FCA-93E8-B2D49E1CB6FF}" emma:medium="tactile" emma:mode="ink">
          <msink:context xmlns:msink="http://schemas.microsoft.com/ink/2010/main" type="inkDrawing" rotatedBoundingBox="14753,14695 15848,13891 15880,13936 14786,14740" semanticType="callout" shapeName="Other">
            <msink:sourceLink direction="with" ref="{F604570E-0300-47E0-8B0A-EB0AA53C8579}"/>
            <msink:sourceLink direction="with" ref="{184C6F42-DFE4-4EDD-934A-F8133EE69DE4}"/>
          </msink:context>
        </emma:interpretation>
      </emma:emma>
    </inkml:annotationXML>
    <inkml:trace contextRef="#ctx0" brushRef="#br0">16010 34023 8448,'-36'14'3872,"-2"35"-3040,-18 32-1056,8-46 1824,-24 14-1312,-33 20 704,-14-1-736,3 15 223,12-13-351,14-3-64,-4-4-32,20-7-767,14-8 575,18-6-6912,28 4 1568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2:05.15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8B788616-D13B-4661-A248-11118A5EE084}" emma:medium="tactile" emma:mode="ink">
          <msink:context xmlns:msink="http://schemas.microsoft.com/ink/2010/main" type="inkDrawing" rotatedBoundingBox="26390,15275 26785,15062 26789,15070 26394,15283" semanticType="callout" shapeName="Other">
            <msink:sourceLink direction="with" ref="{BB356AC6-E3A0-4F1B-8841-8D0D89996CBA}"/>
            <msink:sourceLink direction="with" ref="{E7790316-597D-44BB-8DEB-CB690EF405EB}"/>
          </msink:context>
        </emma:interpretation>
      </emma:emma>
    </inkml:annotationXML>
    <inkml:trace contextRef="#ctx0" brushRef="#br0">17230 22680 8704,'-42'23'4000,"42"-23"-3168,-70 32-1056,57-29 1824,-10 11-1312,5-2 608,-17 6-640,6-3-65,-3 2-127,3-3-64,-2 7 32,2-4-2911,6-2 2271,2-3-8512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59.141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DFC9F49E-31EF-4DC4-8B3E-4622045D065A}" emma:medium="tactile" emma:mode="ink">
          <msink:context xmlns:msink="http://schemas.microsoft.com/ink/2010/main" type="inkDrawing" rotatedBoundingBox="4893,14672 4911,13851 4934,13851 4917,14673" semanticType="callout" shapeName="Other">
            <msink:sourceLink direction="with" ref="{562F6F76-365B-48A4-B9FE-206DDA1EE52C}"/>
            <msink:sourceLink direction="with" ref="{1CB8FA29-E31D-4904-BF76-89F754721C53}"/>
          </msink:context>
        </emma:interpretation>
      </emma:emma>
    </inkml:annotationXML>
    <inkml:trace contextRef="#ctx0" brushRef="#br0">1308 16869 7424,'18'7'3360,"-18"0"-2656,5 21-896,-10 21 2208,5 7-1632,-7 11 672,0 16-768,3 1 96,4 4-256,0-4-96,0-7 0,0-10-3552,0-4 2784,4-1-7104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6:00.078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75FA74E6-CDB5-415B-AE05-0B17BCAF7F44}" emma:medium="tactile" emma:mode="ink">
          <msink:context xmlns:msink="http://schemas.microsoft.com/ink/2010/main" type="inkDrawing" rotatedBoundingBox="12197,14103 13081,14658 13057,14696 12172,14142" semanticType="callout" shapeName="Other">
            <msink:sourceLink direction="with" ref="{F604570E-0300-47E0-8B0A-EB0AA53C8579}"/>
          </msink:context>
        </emma:interpretation>
      </emma:emma>
    </inkml:annotationXML>
    <inkml:trace contextRef="#ctx0" brushRef="#br0">12330 34265 7168,'19'-7'3232,"6"7"-2528,36 20-896,-38-6 928,28 22-608,9 3 384,15 16-352,11 1 64,-7 7-160,0-7-128,2-3 64,16-4-96,-11 0 64,0-15-8672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54.251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59E6A533-1CF4-4BF0-BFB4-45AB3834C368}" emma:medium="tactile" emma:mode="ink">
          <msink:context xmlns:msink="http://schemas.microsoft.com/ink/2010/main" type="inkDrawing" rotatedBoundingBox="31152,10009 31962,10340 31938,10400 31127,10068" semanticType="callout" shapeName="Other">
            <msink:sourceLink direction="with" ref="{BB356AC6-E3A0-4F1B-8841-8D0D89996CBA}"/>
          </msink:context>
        </emma:interpretation>
      </emma:emma>
    </inkml:annotationXML>
    <inkml:trace contextRef="#ctx0" brushRef="#br0">17343 13418 6528,'-12'-7'2944,"12"7"-2336,-26-13-768,22 6 2048,-8-12-1536,-2 5 1152,-9-14-1120,4 7 864,-36-7-928,6 8 288,-25-9-416,13 8-129,-38-7-31,20 7 32,-7-6-32,12 8-1439,6-2 1087,15 7-10016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5:52.895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76341398-CBFB-406C-8506-AAAC2F895D8D}" emma:medium="tactile" emma:mode="ink">
          <msink:context xmlns:msink="http://schemas.microsoft.com/ink/2010/main" type="inkDrawing" rotatedBoundingBox="26166,10033 26244,10387 26214,10393 26137,10039" semanticType="callout" shapeName="Other">
            <msink:sourceLink direction="with" ref="{F4AADBAD-A7FC-46F1-BE9C-D44C2F5444F1}"/>
          </msink:context>
        </emma:interpretation>
      </emma:emma>
    </inkml:annotationXML>
    <inkml:trace contextRef="#ctx0" brushRef="#br0">11620 13412 9472,'26'-21'4192,"-26"21"-3296,-19-53-1120,12 39 2080,0-14-1505,2 6 865,-1-5-896,-2 6-192,4-14-32,-3 7-288,0 1 160,3 1-2591,-4-2 2047,4 0-9728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1.03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9E25EB7-0560-461E-9C5F-6500233EEC2D}" emma:medium="tactile" emma:mode="ink">
          <msink:context xmlns:msink="http://schemas.microsoft.com/ink/2010/main" type="inkDrawing" rotatedBoundingBox="29700,10510 30259,10786 30247,10810 29688,10535" semanticType="callout" shapeName="Other">
            <msink:sourceLink direction="with" ref="{BB356AC6-E3A0-4F1B-8841-8D0D89996CBA}"/>
            <msink:sourceLink direction="with" ref="{1AA5E696-05A3-4C47-8ABA-C7135CCFC97C}"/>
          </msink:context>
        </emma:interpretation>
      </emma:emma>
    </inkml:annotationXML>
    <inkml:trace contextRef="#ctx0" brushRef="#br0">15101 13553 5760,'-3'0'2624,"3"0"-2080,-2 0-672,-1 0 1440,3 0-1056,0 0 896,3 0-864,-1 0 832,6 0-832,0 0 576,10 3-640,-2 0 320,7 3-384,-2 0-96,10 12-32,-5-4 32,7 3-32,-7 1-32,16 2 32,-5-2-32,4 0 0,-8-2 0,-1 2 0,-7-3 0,-1-4 0,-4 1 0,-4-3 0,-3 0 0,-2 0 0,-2-3 64,-1 0-32,0-4-96,-2 1 32,-1-1-1152,0 1 928,-2 0-5280,2 0 4320,-1 0-3584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1.41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3DEF27AB-6E00-4B4B-A002-DCD92F353902}" emma:medium="tactile" emma:mode="ink">
          <msink:context xmlns:msink="http://schemas.microsoft.com/ink/2010/main" type="inkDrawing" rotatedBoundingBox="29710,10964 30259,10746 30274,10784 29724,11002" semanticType="callout" shapeName="Other">
            <msink:sourceLink direction="with" ref="{BB356AC6-E3A0-4F1B-8841-8D0D89996CBA}"/>
            <msink:sourceLink direction="with" ref="{1AA5E696-05A3-4C47-8ABA-C7135CCFC97C}"/>
          </msink:context>
        </emma:interpretation>
      </emma:emma>
    </inkml:annotationXML>
    <inkml:trace contextRef="#ctx0" brushRef="#br0">15677 13796 7808,'0'0'3552,"0"0"-2784,-5 0-960,3 0 2208,-14 0-1632,2 0 1216,-16 6-1184,3-1 671,-11 9-799,4-2 736,-15 6-768,7-4 384,-15 7-448,8-3-192,5 7 0,5-4-96,6-1 64,4-2-3743,8 0 2975,3-4-9696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51.958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A7F92290-297D-4082-9F9A-4C0030B08413}" emma:medium="tactile" emma:mode="ink">
          <msink:context xmlns:msink="http://schemas.microsoft.com/ink/2010/main" type="writingRegion" rotatedBoundingBox="12989,3976 12298,8349 11399,8207 12090,3834"/>
        </emma:interpretation>
      </emma:emma>
    </inkml:annotationXML>
    <inkml:traceGroup>
      <inkml:annotationXML>
        <emma:emma xmlns:emma="http://www.w3.org/2003/04/emma" version="1.0">
          <emma:interpretation id="{C68BAE51-FDD2-4A94-9AAE-74084F040B84}" emma:medium="tactile" emma:mode="ink">
            <msink:context xmlns:msink="http://schemas.microsoft.com/ink/2010/main" type="paragraph" rotatedBoundingBox="12989,3976 12298,8349 11399,8207 12090,3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2958D1-38A6-448B-B291-B35E092F9992}" emma:medium="tactile" emma:mode="ink">
              <msink:context xmlns:msink="http://schemas.microsoft.com/ink/2010/main" type="line" rotatedBoundingBox="12989,3976 12298,8349 11399,8207 12090,3834"/>
            </emma:interpretation>
          </emma:emma>
        </inkml:annotationXML>
        <inkml:traceGroup>
          <inkml:annotationXML>
            <emma:emma xmlns:emma="http://www.w3.org/2003/04/emma" version="1.0">
              <emma:interpretation id="{10060D95-54CF-4EA2-8F16-BE5C71905DAE}" emma:medium="tactile" emma:mode="ink">
                <msink:context xmlns:msink="http://schemas.microsoft.com/ink/2010/main" type="inkWord" rotatedBoundingBox="12373,7872 12298,8349 11567,8234 11643,7756">
                  <msink:destinationLink direction="with" ref="{72B29324-A561-450F-AC40-385EF4882813}"/>
                  <msink:destinationLink direction="with" ref="{02BA0E62-1CE4-4A56-9520-636089A39EC3}"/>
                </msink:context>
              </emma:interpretation>
              <emma:one-of disjunction-type="recognition" id="oneOf0">
                <emma:interpretation id="interp0" emma:lang="en-US" emma:confidence="0">
                  <emma:literal>r r r</emma:literal>
                </emma:interpretation>
                <emma:interpretation id="interp1" emma:lang="en-US" emma:confidence="0">
                  <emma:literal>r n r</emma:literal>
                </emma:interpretation>
                <emma:interpretation id="interp2" emma:lang="en-US" emma:confidence="0">
                  <emma:literal>r n I</emma:literal>
                </emma:interpretation>
                <emma:interpretation id="interp3" emma:lang="en-US" emma:confidence="0">
                  <emma:literal>r in</emma:literal>
                </emma:interpretation>
                <emma:interpretation id="interp4" emma:lang="en-US" emma:confidence="0">
                  <emma:literal>r on r</emma:literal>
                </emma:interpretation>
              </emma:one-of>
            </emma:emma>
          </inkml:annotationXML>
          <inkml:trace contextRef="#ctx0" brushRef="#br0">2097 15370 6144,'-13'0'2816,"13"0"-2208,0 0-768,0 0 1504,3 0-1088,-1 0 992,6 0-960,-1 0 512,13 3-608,-5 0 256,16 3-320,-8 0 96,8 6-160,-5-4 160,10 10-192,-4-4 0,14 4 0,-7-4-224,8 4 160,-9-4 256,-1 4-160,-6-4-224,-2 0 160,-6-2 64,-2 0-64,-4-3 0,-3 0 32,-1-3-224,-3 0 160,-2 0-1088,0 0 896,-3-4-2432,3 2 2016,-2-2-6144</inkml:trace>
          <inkml:trace contextRef="#ctx0" brushRef="#br0" timeOffset="308">2792 15625 7296,'-8'7'3360,"8"-7"-2656,-17 12-896,14-12 2208,-10 9-1632,2 0 1024,-17 6-1024,4-4 320,-12 7-512,5-3 255,-5 14-351,5-3-32,-1 4-32,4-7-128,2 0 64,3 0-2207,5-5 1759,2-3-9248</inkml:trace>
          <inkml:trace contextRef="#ctx0" brushRef="#br0" timeOffset="2725">2945 11510 5504,'-7'0'2496,"7"0"-1952,-8 14-672,5-14 2144,3 2-1600,0 2 1472,6 2-1408,-1-4 896,10 8-992,-2-2 416,11 4-608,-7-4 96,10 4-224,-4 0 63,3 3-95,-2-3-32,4-1 32,-4 1-32,1-1 0,-1-2 160,-4 5-128,-2-4-96,-2-2 64,-4 1 0,-1 0 0,-3-3-383,-3 0 319,0-1-1952,1-2 1568,-1-1-9056</inkml:trace>
          <inkml:trace contextRef="#ctx0" brushRef="#br0" timeOffset="3078">3334 11773 7424,'-8'3'3360,"8"-3"-2656,-23 9-896,18-9 2208,-7 6-1632,0-1 928,-5 19-960,2-7 544,-9 12-673,3-5 129,-4 6-224,1-5-192,-2 4 64,3-2 0,2-4 0,3-3-4415,5-2 3487,2 0-7040</inkml:trace>
          <inkml:trace contextRef="#ctx0" brushRef="#br0" timeOffset="1324">2258 13208 6784,'-5'0'3136,"5"0"-2464,2 0-832,-2 0 1600,3 0-1184,-3 0 736,8 3-736,0 0 768,4 3-768,1 0 32,8 6-192,-3-3 32,14 3-96,-6-1 160,12 3-160,-4-2-160,8 0 96,-8-4 0,-1 4 32,-4-3 0,-4 0 0,-4 0-96,-3-3 64,-2 0-1056,-6-1 864,0-3-2976,-2 1 2464,0 0-6048</inkml:trace>
          <inkml:trace contextRef="#ctx0" brushRef="#br0" timeOffset="1631">2740 13415 7424,'-23'15'3360,"23"-15"-2656,-47 55-896,39-49 1664,-15 14-1216,5-2 736,-9 9-736,5-7-32,-2 6-160,4-3-64,1-2 32,3-3-3904,4-1 3040,2-3-5984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30.31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AA5E696-05A3-4C47-8ABA-C7135CCFC97C}" emma:medium="tactile" emma:mode="ink">
          <msink:context xmlns:msink="http://schemas.microsoft.com/ink/2010/main" type="inkDrawing" rotatedBoundingBox="28713,10727 30121,10729 30120,10743 28713,10742" shapeName="Other">
            <msink:destinationLink direction="with" ref="{69E25EB7-0560-461E-9C5F-6500233EEC2D}"/>
            <msink:destinationLink direction="with" ref="{3DEF27AB-6E00-4B4B-A002-DCD92F353902}"/>
          </msink:context>
        </emma:interpretation>
      </emma:emma>
    </inkml:annotationXML>
    <inkml:trace contextRef="#ctx0" brushRef="#br0">14121 13758 5376,'-3'2'2496,"3"-2"-1952,3-2-672,-3-2 1888,0 4-1408,0 0 864,2 0-896,1 0 640,5-2-736,-3-1 256,6 0-352,-1 3 96,8 0-160,-2 0-32,10 0 0,-3 0 320,8 0-288,-5 0 96,10 3-128,-4-3 160,4 3-160,-5-3 192,3 0-192,-6 0 192,22 0-192,-9 0 0,8 0 0,-10 0 32,7 0-32,-6 0-32,4 0 32,-8 0-32,18 0 0,-7 0 0,5 0 0,-8 0 0,8 0 0,-8 0 0,3 0 0,-8 0 0,-1 0 0,-6 0-96,1 0 64,-1 0 128,-4 0-96,-2 0-704,0 0 544,-5 0-992,-1 0 864,-4 0-3808,2 0 3168,-3 0-4736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2.71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4DB9B71E-E720-4C91-8CFE-D1266C1EB8EF}" emma:medium="tactile" emma:mode="ink">
          <msink:context xmlns:msink="http://schemas.microsoft.com/ink/2010/main" type="inkDrawing" rotatedBoundingBox="20517,12696 20976,12846 20963,12885 20504,12734" semanticType="callout" shapeName="Other">
            <msink:sourceLink direction="with" ref="{277BE888-FCE9-4737-9737-DFE9C1D65DD7}"/>
            <msink:sourceLink direction="with" ref="{D87105B0-8BED-4109-9DD3-2B149F91D47A}"/>
          </msink:context>
        </emma:interpretation>
      </emma:emma>
    </inkml:annotationXML>
    <inkml:trace contextRef="#ctx0" brushRef="#br0">10988 20316 6656,'-8'0'3040,"8"0"-2400,-8 0-800,5 0 1600,1 0-1184,-1 0 832,0 0-800,1 0 448,-1 3-544,0 0 352,3 0-384,0 0 352,6 3-384,-1 0 192,7 3-224,0-4 128,18 6-192,-4-2 192,8 3-193,-3 0 1,10 0 0,-4-4-127,-1 1 63,-5 0 127,8-3-95,-8 0 0,-4 0 32,-4-4-32,-13 1 0,-2 0-639,-3-1 511,0 1-1056,-2 0 928,0-3-2496,-1 3 2112,0-3-6912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3.02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68BADB6-F86D-4C02-8D3F-21AC13319AA9}" emma:medium="tactile" emma:mode="ink">
          <msink:context xmlns:msink="http://schemas.microsoft.com/ink/2010/main" type="inkDrawing" rotatedBoundingBox="20612,13161 21011,12876 21027,12898 20629,13184" semanticType="callout" shapeName="Other">
            <msink:sourceLink direction="with" ref="{277BE888-FCE9-4737-9737-DFE9C1D65DD7}"/>
            <msink:sourceLink direction="with" ref="{D87105B0-8BED-4109-9DD3-2B149F91D47A}"/>
          </msink:context>
        </emma:interpretation>
      </emma:emma>
    </inkml:annotationXML>
    <inkml:trace contextRef="#ctx0" brushRef="#br0">11464 20503 7040,'0'3'3232,"0"-3"-2528,-4 3-896,1-3 2464,-2 0-1824,-1 0 928,-6 6-1024,2-1 352,-20 13-512,8-3 415,-18 8-447,7-3 0,2 7-96,5-6 32,-8 1-64,5-2-32,4 4 32,1-3-576,3 0 416,6-5-4703,2-1 3775,2-4-6336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50.35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2DC7DAC-6DD3-4B5F-B241-6D3BEE88F1DF}" emma:medium="tactile" emma:mode="ink">
          <msink:context xmlns:msink="http://schemas.microsoft.com/ink/2010/main" type="inkDrawing" rotatedBoundingBox="14780,12500 15451,12785 15444,12802 14773,12517" semanticType="callout" shapeName="Other">
            <msink:sourceLink direction="with" ref="{F604570E-0300-47E0-8B0A-EB0AA53C8579}"/>
            <msink:sourceLink direction="with" ref="{FB4B184C-FFC1-40A3-9EB3-96D68A1E050A}"/>
          </msink:context>
        </emma:interpretation>
      </emma:emma>
    </inkml:annotationXML>
    <inkml:trace contextRef="#ctx0" brushRef="#br0">5238 20127 6400,'-11'0'2816,"11"0"-2208,-5 0-768,2 0 2048,1 0-1536,-1 0 896,3 0-928,0 0 704,8 3-736,0-3 288,17 3-416,2 0 256,3 10-320,-4-1 224,16 6-225,-8-1-158,16 7 63,-10-6 95,18 4-95,-10-4 0,0 3 32,-10-4-32,-4 1 0,-5-3-95,-4-2 63,-1-1 127,-8-6-95,-4 0-607,2 0 479,-4-3-1664,-2 0 1376,0 0-2592,0 0 2272,-4 0-6016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6:01.832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09481F33-3138-46A0-A440-1BB332A37594}" emma:medium="tactile" emma:mode="ink">
          <msink:context xmlns:msink="http://schemas.microsoft.com/ink/2010/main" type="inkDrawing" rotatedBoundingBox="22553,14352 23042,13810 23053,13820 22564,14362" semanticType="callout" shapeName="Other">
            <msink:sourceLink direction="with" ref="{E7790316-597D-44BB-8DEB-CB690EF405EB}"/>
            <msink:sourceLink direction="with" ref="{D87105B0-8BED-4109-9DD3-2B149F91D47A}"/>
          </msink:context>
        </emma:interpretation>
      </emma:emma>
    </inkml:annotationXML>
    <inkml:trace contextRef="#ctx0" brushRef="#br0">23206 33939 8064,'-12'21'3552,"12"-21"-2784,-82 76-960,71-69 1216,-26 42-864,0-9 768,-24 22-704,13-13 0,-8 21-160,7-17-128,0 10 32,5-8-10176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50.694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B6A07FC7-565A-4A87-B864-4AAE42A4231B}" emma:medium="tactile" emma:mode="ink">
          <msink:context xmlns:msink="http://schemas.microsoft.com/ink/2010/main" type="inkDrawing" rotatedBoundingBox="15133,13085 15511,12824 15527,12847 15149,13109" semanticType="callout" shapeName="Other">
            <msink:sourceLink direction="with" ref="{F604570E-0300-47E0-8B0A-EB0AA53C8579}"/>
            <msink:sourceLink direction="with" ref="{FB4B184C-FFC1-40A3-9EB3-96D68A1E050A}"/>
          </msink:context>
        </emma:interpretation>
      </emma:emma>
    </inkml:annotationXML>
    <inkml:trace contextRef="#ctx0" brushRef="#br0">5958 20442 7296,'-4'12'3232,"4"-12"-2528,-8 8-896,6-8 2208,-4 6-1632,2-3 928,-24 9-960,1-3 448,-12 14-608,5-2 96,-7 7-225,4-1-31,1 2 0,5-5-863,6-2 671,3-1-9888,10-3 7840,1-4 64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6:01.520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Group>
    <inkml:annotationXML>
      <emma:emma xmlns:emma="http://www.w3.org/2003/04/emma" version="1.0">
        <emma:interpretation id="{34BAE04B-638D-4F23-840E-E746ABCDC8F8}" emma:medium="tactile" emma:mode="ink">
          <msink:context xmlns:msink="http://schemas.microsoft.com/ink/2010/main" type="inkDrawing" rotatedBoundingBox="19633,13663 21229,14420 21199,14484 19603,13728" semanticType="callout" shapeName="Other">
            <msink:sourceLink direction="with" ref="{277BE888-FCE9-4737-9737-DFE9C1D65DD7}"/>
            <msink:sourceLink direction="with" ref="{D87105B0-8BED-4109-9DD3-2B149F91D47A}"/>
          </msink:context>
        </emma:interpretation>
      </emma:emma>
    </inkml:annotationXML>
    <inkml:trace contextRef="#ctx0" brushRef="#br0">19759 33852 7936,'54'14'3552,"-10"0"-2784,91 12-960,-75-13 1312,44 29-928,15 21 96,9 21-192,32-4-64,16 11 0,3-7-32,-19-10 0,-20-4-3072,-59-29 2432,-13-5-6336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59.810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BDCCBBA-94E0-4139-89ED-90DB9F877B62}" emma:medium="tactile" emma:mode="ink">
          <msink:context xmlns:msink="http://schemas.microsoft.com/ink/2010/main" type="inkDrawing" rotatedBoundingBox="20557,14903 21059,15129 21049,15151 20547,14925" semanticType="callout" shapeName="Other">
            <msink:sourceLink direction="with" ref="{184C6F42-DFE4-4EDD-934A-F8133EE69DE4}"/>
            <msink:sourceLink direction="with" ref="{D87105B0-8BED-4109-9DD3-2B149F91D47A}"/>
          </msink:context>
        </emma:interpretation>
      </emma:emma>
    </inkml:annotationXML>
    <inkml:trace contextRef="#ctx0" brushRef="#br0">11031 22528 5632,'-7'0'2496,"7"0"-1952,-8-3-672,5 3 1696,1-3-1248,-1 3 864,-2 0-864,2 0 544,0 0-640,1 0 512,2 0-576,0 0 224,2 3-288,1 0 384,5 3-352,0 0 288,9 6-320,-1-1 64,18 1-128,-5-1 160,12 5-160,-7-3 96,7 5-96,-6-3-32,6-1 32,-8-2-128,2 3 64,-7-4 128,-2 1-96,-3-4 0,-7 1 32,-3-3-576,-10 0 416,-1-3-832,1 0 736,0 0-3424,-2-1 2848,2 2-5984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1:00.12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A0B88E27-1319-4B07-BBD0-8172C0D488D7}" emma:medium="tactile" emma:mode="ink">
          <msink:context xmlns:msink="http://schemas.microsoft.com/ink/2010/main" type="inkDrawing" rotatedBoundingBox="20801,15402 21126,15158 21141,15178 20816,15422" semanticType="callout" shapeName="Other">
            <msink:sourceLink direction="with" ref="{184C6F42-DFE4-4EDD-934A-F8133EE69DE4}"/>
            <msink:sourceLink direction="with" ref="{D87105B0-8BED-4109-9DD3-2B149F91D47A}"/>
          </msink:context>
        </emma:interpretation>
      </emma:emma>
    </inkml:annotationXML>
    <inkml:trace contextRef="#ctx0" brushRef="#br0">11582 22788 8064,'-16'6'3552,"16"-6"-2784,-23 14-960,18-14 2016,-8 8-1472,-1-2 960,-7 6-992,4 0 191,-12 6-351,6-4 0,-6 10-128,6-4-96,-3 3 32,6-5-1599,-2 3 1279,1-4-9088,9 1 7328,1-5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22.22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62F6F76-365B-48A4-B9FE-206DDA1EE52C}" emma:medium="tactile" emma:mode="ink">
          <msink:context xmlns:msink="http://schemas.microsoft.com/ink/2010/main" type="inkDrawing" rotatedBoundingBox="6847,15086 11845,15151 11844,15217 6846,15151" semanticType="underline" shapeName="Other">
            <msink:destinationLink direction="with" ref="{DFC9F49E-31EF-4DC4-8B3E-4622045D065A}"/>
          </msink:context>
        </emma:interpretation>
      </emma:emma>
    </inkml:annotationXML>
    <inkml:trace contextRef="#ctx0" brushRef="#br0">7004 22760 4992,'0'0'2304,"-3"0"-1824,3 0-608,0 0 1536,0-8-352,3 4-704,1 4 320,0-4-512,2 0 160,1 0-224,0 4 32,4-4-96,3 4-32,8-4 32,9 4 224,5 0-192,7 0 160,7-4-192,9 0 192,1 0-192,4 0 192,14 4-192,11 0 96,17 0-96,1 0 64,10 0-64,13 0 256,12 0-224,7 0 160,11 4-192,11-4 192,-5 4-192,14 0 0,1 0 0,4 4 128,3-4-128,-8 0 96,5 4-96,-5 0-32,1-4 32,-8 0-32,1 0 0,-3 0 64,-15 0-32,14 0-96,-71-4 32,-14 0 192,21 4-128,64 0-256,-25 0 160,-20 0-1760,-58 0 1440,-6-4-8128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27.89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84C6F42-DFE4-4EDD-934A-F8133EE69DE4}" emma:medium="tactile" emma:mode="ink">
          <msink:context xmlns:msink="http://schemas.microsoft.com/ink/2010/main" type="inkDrawing" rotatedBoundingBox="15343,15198 20791,15177 20792,15189 15344,15211" semanticType="callout" shapeName="Other">
            <msink:sourceLink direction="with" ref="{CACF64E2-8F5B-466A-9516-3716473B4392}"/>
            <msink:sourceLink direction="with" ref="{9D32D383-BA3B-46AD-A20A-18EE76A267B7}"/>
            <msink:destinationLink direction="with" ref="{0BDCCBBA-94E0-4139-89ED-90DB9F877B62}"/>
            <msink:destinationLink direction="with" ref="{599B7382-5E1D-4FCA-93E8-B2D49E1CB6FF}"/>
            <msink:destinationLink direction="with" ref="{A0B88E27-1319-4B07-BBD0-8172C0D488D7}"/>
          </msink:context>
        </emma:interpretation>
      </emma:emma>
    </inkml:annotationXML>
    <inkml:trace contextRef="#ctx0" brushRef="#br0">7317 22820 4224,'18'0'1984,"-11"0"-1568,10-4-512,-9 4 672,3-4-480,-2 4-128,17 0 32,-2 0 0,1 0 0,0 0 64,0-4-32,-1 4 352,2 0-320,13 0 256,0 0-224,-1 0 128,8 0-192,1 0 192,-1 0-192,10 0 192,-6 0-192,-1 0-96,-2 0 64,14 0 96,-2 0-96,5 0 0,1 0 32,2 0-128,0 0 64,-4 0-64,-3 0 64,18 0 192,-3 0-128,-1 0-96,-3 0 64,11 0-192,-8 0 160,-3 0 192,15 0-160,3 0 32,-5 0 0,15 0-128,-6 0 64,6 0 192,1 0-128,-1 0 0,7 0 0,-4 0-128,12 0 64,-1 0 288,8 0-192,-7-4 64,-8 4-96,43 0-96,-11 0 32,4-3-64,-14 3 64,6 0 288,-9 0-192,2 0-32,-64 0 0,-9 0-128,24-4 64,82 0 32,-80 4 0,-11 0 256,11-4-192,-11 4 64,19 0-96,-14 0 64,11 0-64,-14 0-32,11 0 32,-11 0-224,-4 0 160,-11 0-6720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4T20:50:30.86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86C0D086-7324-4026-9F1D-849F10115352}" emma:medium="tactile" emma:mode="ink">
          <msink:context xmlns:msink="http://schemas.microsoft.com/ink/2010/main" type="inkDrawing" rotatedBoundingBox="8564,16577 11713,16396 11716,16443 8567,16625" shapeName="Other"/>
        </emma:interpretation>
      </emma:emma>
    </inkml:annotationXML>
    <inkml:trace contextRef="#ctx0" brushRef="#br0">3233 24224 3456,'0'0'1664,"0"-4"-1312,0 4-448,0 0 1024,0 0-768,4 0 768,-1-4-704,1 0 448,2 4-512,5-4-96,0 4 0,13 0-64,6 0 0,4-3 448,6-1-352,5 0 576,-6 0-512,-9 0 384,11 0-384,20 0-96,5-4-32,6 4 32,6 0-32,0-4-32,-25 4 32,-7 0-128,14 0 64,46 0-64,1 0 64,7 0 128,-48 0-96,-8 0 96,22 0-64,56 4 64,-51-4-64,-10 0 160,13 0-160,-14 0 96,22 0-96,52 0-32,-62 4 32,-14 0-32,8 0 0,-12 0 0,10-4 0,-10 0 0,14-9 0,34-1 0,-38 2 0,-18 4 0,4-1 0,-11 1 0,1 0 0,-9 4-5024,-5 0 3936,-6 0-2496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B7B2-6D1C-406E-AEF9-95F8A76399C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CCEB-9B74-4B06-A035-26CD3C1A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2" cy="685800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3225339"/>
            <a:ext cx="12188825" cy="3632662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5084064"/>
            <a:ext cx="7790688" cy="681842"/>
          </a:xfrm>
        </p:spPr>
        <p:txBody>
          <a:bodyPr lIns="0" anchor="t"/>
          <a:lstStyle>
            <a:lvl1pPr algn="l">
              <a:defRPr sz="44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65906"/>
            <a:ext cx="7790688" cy="577378"/>
          </a:xfrm>
        </p:spPr>
        <p:txBody>
          <a:bodyPr lIns="0"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8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93192"/>
            <a:ext cx="11146536" cy="557784"/>
          </a:xfrm>
        </p:spPr>
        <p:txBody>
          <a:bodyPr/>
          <a:lstStyle>
            <a:lvl1pPr>
              <a:defRPr>
                <a:solidFill>
                  <a:schemeClr val="accent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192" y="1188719"/>
            <a:ext cx="5486400" cy="5029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3328" y="1188719"/>
            <a:ext cx="5486400" cy="5029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05454" y="6719501"/>
            <a:ext cx="1021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65" y="6444243"/>
            <a:ext cx="1874520" cy="20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rface_Hub_Img_Sid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2" y="1581665"/>
            <a:ext cx="5054245" cy="46362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93192"/>
            <a:ext cx="5052150" cy="1284794"/>
          </a:xfrm>
        </p:spPr>
        <p:txBody>
          <a:bodyPr/>
          <a:lstStyle>
            <a:lvl1pPr>
              <a:defRPr baseline="0">
                <a:solidFill>
                  <a:schemeClr val="accent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65" y="6444243"/>
            <a:ext cx="1874520" cy="20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972622"/>
            <a:ext cx="5069758" cy="3778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>
                    <a:alpha val="99000"/>
                  </a:schemeClr>
                </a:solidFill>
              </a:defRPr>
            </a:lvl1pPr>
            <a:lvl2pPr marL="230187" indent="0">
              <a:buNone/>
              <a:defRPr/>
            </a:lvl2pPr>
            <a:lvl3pPr marL="403225" indent="0">
              <a:buNone/>
              <a:defRPr/>
            </a:lvl3pPr>
            <a:lvl4pPr marL="568325" indent="0">
              <a:buNone/>
              <a:defRPr/>
            </a:lvl4pPr>
            <a:lvl5pPr marL="741362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3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o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31" y="3113532"/>
            <a:ext cx="2951563" cy="63093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61975" y="5340316"/>
            <a:ext cx="11064874" cy="8514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3795" eaLnBrk="0" hangingPunct="0">
              <a:spcAft>
                <a:spcPts val="800"/>
              </a:spcAft>
            </a:pPr>
            <a:r>
              <a:rPr lang="en-US" sz="900" dirty="0">
                <a:solidFill>
                  <a:schemeClr val="tx2">
                    <a:alpha val="99000"/>
                  </a:schemeClr>
                </a:solidFill>
                <a:cs typeface="Arial" charset="0"/>
              </a:rPr>
              <a:t>© 2016 Microsoft </a:t>
            </a:r>
          </a:p>
          <a:p>
            <a:pPr algn="ctr" defTabSz="913795" eaLnBrk="0" hangingPunct="0">
              <a:spcAft>
                <a:spcPts val="800"/>
              </a:spcAft>
            </a:pPr>
            <a:r>
              <a:rPr lang="en-US" sz="900" dirty="0">
                <a:solidFill>
                  <a:schemeClr val="tx2">
                    <a:alpha val="99000"/>
                  </a:scheme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presentation. Because Microsoft must respond to changing </a:t>
            </a:r>
            <a:br>
              <a:rPr lang="en-US" sz="900" dirty="0">
                <a:solidFill>
                  <a:schemeClr val="tx2">
                    <a:alpha val="99000"/>
                  </a:schemeClr>
                </a:solidFill>
                <a:cs typeface="Arial" charset="0"/>
              </a:rPr>
            </a:br>
            <a:r>
              <a:rPr lang="en-US" sz="900" dirty="0">
                <a:solidFill>
                  <a:schemeClr val="tx2">
                    <a:alpha val="99000"/>
                  </a:schemeClr>
                </a:solidFill>
                <a:cs typeface="Arial" charset="0"/>
              </a:rPr>
              <a:t>market conditions, it should not be interpreted to be a commitment on the part of Microsoft, and Microsoft cannot guarantee the accuracy of any information provided after the date of this presentation.  </a:t>
            </a:r>
          </a:p>
          <a:p>
            <a:pPr algn="ctr" defTabSz="913795" eaLnBrk="0" hangingPunct="0">
              <a:spcAft>
                <a:spcPts val="800"/>
              </a:spcAft>
            </a:pPr>
            <a:r>
              <a:rPr lang="en-US" sz="900" dirty="0">
                <a:solidFill>
                  <a:schemeClr val="tx2">
                    <a:alpha val="99000"/>
                  </a:schemeClr>
                </a:solidFill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693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8" y="91440"/>
            <a:ext cx="11146536" cy="8229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6" y="1649281"/>
            <a:ext cx="1115568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212218" y="6377409"/>
            <a:ext cx="10680213" cy="21974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9" y="914400"/>
            <a:ext cx="11145837" cy="514350"/>
          </a:xfrm>
        </p:spPr>
        <p:txBody>
          <a:bodyPr/>
          <a:lstStyle>
            <a:lvl1pPr marL="0" indent="0">
              <a:buNone/>
              <a:defRPr sz="1799" cap="all" baseline="0">
                <a:solidFill>
                  <a:schemeClr val="bg2">
                    <a:lumMod val="75000"/>
                    <a:alpha val="99000"/>
                  </a:schemeClr>
                </a:solidFill>
                <a:latin typeface="+mn-lt"/>
              </a:defRPr>
            </a:lvl1pPr>
            <a:lvl2pPr marL="285664" indent="0">
              <a:buNone/>
              <a:defRPr>
                <a:latin typeface="+mn-lt"/>
              </a:defRPr>
            </a:lvl2pPr>
            <a:lvl3pPr marL="514196" indent="0">
              <a:buNone/>
              <a:defRPr>
                <a:latin typeface="+mn-lt"/>
              </a:defRPr>
            </a:lvl3pPr>
            <a:lvl4pPr marL="742727" indent="0">
              <a:buNone/>
              <a:defRPr>
                <a:latin typeface="+mn-lt"/>
              </a:defRPr>
            </a:lvl4pPr>
            <a:lvl5pPr marL="971259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0148" y="6320942"/>
            <a:ext cx="3351927" cy="50047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33" b="0" dirty="0">
                <a:solidFill>
                  <a:prstClr val="white">
                    <a:alpha val="99000"/>
                  </a:prstClr>
                </a:solidFill>
                <a:latin typeface="Segoe UI Light"/>
                <a:cs typeface="Arial" pitchFamily="34" charset="0"/>
              </a:rPr>
              <a:t>Program:  </a:t>
            </a:r>
            <a:r>
              <a:rPr lang="en-US" sz="1333" b="0" baseline="0" dirty="0">
                <a:solidFill>
                  <a:prstClr val="white">
                    <a:alpha val="99000"/>
                  </a:prstClr>
                </a:solidFill>
                <a:latin typeface="Segoe UI Light"/>
                <a:cs typeface="Arial" pitchFamily="34" charset="0"/>
              </a:rPr>
              <a:t>Whitney 55”</a:t>
            </a:r>
            <a:endParaRPr lang="en-US" sz="1333" b="0" dirty="0">
              <a:solidFill>
                <a:prstClr val="white">
                  <a:alpha val="99000"/>
                </a:prstClr>
              </a:solidFill>
              <a:latin typeface="Segoe UI Ligh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868" y="6332523"/>
            <a:ext cx="1828324" cy="304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prstClr val="white">
                    <a:alpha val="99000"/>
                  </a:prstClr>
                </a:solidFill>
                <a:latin typeface="Segoe UI Light"/>
                <a:cs typeface="Arial" pitchFamily="34" charset="0"/>
              </a:rPr>
              <a:t>Microsoft Confidential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58993" y="6332380"/>
            <a:ext cx="1015735" cy="304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prstClr val="white">
                    <a:alpha val="99000"/>
                  </a:prstClr>
                </a:solidFill>
                <a:latin typeface="Segoe UI Light"/>
                <a:cs typeface="Arial" pitchFamily="34" charset="0"/>
              </a:rPr>
              <a:t>05/20/2015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7868" y="6332523"/>
            <a:ext cx="1828324" cy="3048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prstClr val="white">
                    <a:alpha val="99000"/>
                  </a:prstClr>
                </a:solidFill>
                <a:latin typeface="Segoe UI Light"/>
                <a:cs typeface="Arial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60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face_Hub_Img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6092282" cy="6858003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2266715"/>
            <a:ext cx="5486400" cy="1470025"/>
          </a:xfrm>
        </p:spPr>
        <p:txBody>
          <a:bodyPr anchor="b"/>
          <a:lstStyle>
            <a:lvl1pPr algn="l">
              <a:defRPr sz="44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192" y="3664145"/>
            <a:ext cx="5486400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000" kern="1200" baseline="0" dirty="0">
                <a:solidFill>
                  <a:schemeClr val="accent5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221765"/>
            <a:ext cx="5486400" cy="577378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3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rface_Hub_Img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6092282" cy="6858003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2266715"/>
            <a:ext cx="5486400" cy="1470025"/>
          </a:xfrm>
        </p:spPr>
        <p:txBody>
          <a:bodyPr anchor="b"/>
          <a:lstStyle>
            <a:lvl1pPr algn="l">
              <a:defRPr sz="440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192" y="3664145"/>
            <a:ext cx="5486400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000" kern="1200" baseline="0" dirty="0">
                <a:solidFill>
                  <a:schemeClr val="accent5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221765"/>
            <a:ext cx="5486400" cy="577378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3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rface_Hub_Img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6092282" cy="6858003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2266715"/>
            <a:ext cx="5486400" cy="1470025"/>
          </a:xfrm>
        </p:spPr>
        <p:txBody>
          <a:bodyPr anchor="b"/>
          <a:lstStyle>
            <a:lvl1pPr algn="l">
              <a:defRPr sz="44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192" y="3664145"/>
            <a:ext cx="5486400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000" kern="1200" dirty="0">
                <a:solidFill>
                  <a:schemeClr val="accent5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221765"/>
            <a:ext cx="5486400" cy="577378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3" y="-1"/>
            <a:ext cx="610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rface_Hub_Img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6092282" cy="6858003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2266715"/>
            <a:ext cx="5486400" cy="1470025"/>
          </a:xfrm>
        </p:spPr>
        <p:txBody>
          <a:bodyPr anchor="b"/>
          <a:lstStyle>
            <a:lvl1pPr algn="l">
              <a:defRPr sz="440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192" y="3664145"/>
            <a:ext cx="5486400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000" kern="1200" dirty="0">
                <a:solidFill>
                  <a:schemeClr val="accent5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221765"/>
            <a:ext cx="5486400" cy="577378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baseline="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3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face_Hub_Agenda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6092282" cy="6858003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2266715"/>
            <a:ext cx="5486400" cy="1470025"/>
          </a:xfrm>
        </p:spPr>
        <p:txBody>
          <a:bodyPr anchor="b"/>
          <a:lstStyle>
            <a:lvl1pPr algn="l">
              <a:defRPr sz="440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192" y="3664145"/>
            <a:ext cx="5486400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000" kern="1200" dirty="0">
                <a:solidFill>
                  <a:schemeClr val="accent5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221765"/>
            <a:ext cx="5486400" cy="577378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</a:pPr>
            <a:r>
              <a:rPr lang="en-US" dirty="0"/>
              <a:t>Click to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1" y="0"/>
            <a:ext cx="12186694" cy="6858001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2981762"/>
            <a:ext cx="7003155" cy="1362075"/>
          </a:xfrm>
        </p:spPr>
        <p:txBody>
          <a:bodyPr anchor="t"/>
          <a:lstStyle>
            <a:lvl1pPr algn="l">
              <a:defRPr sz="4800" b="0" cap="none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3192" y="1481574"/>
            <a:ext cx="701963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alpha val="99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6441188"/>
            <a:ext cx="1876511" cy="20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2" y="1188720"/>
            <a:ext cx="11146536" cy="5029200"/>
          </a:xfrm>
        </p:spPr>
        <p:txBody>
          <a:bodyPr/>
          <a:lstStyle>
            <a:lvl1pPr>
              <a:defRPr/>
            </a:lvl1pPr>
            <a:lvl3pPr>
              <a:defRPr>
                <a:solidFill>
                  <a:srgbClr val="0072C6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005454" y="6719501"/>
            <a:ext cx="1021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65" y="6444243"/>
            <a:ext cx="1874520" cy="20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9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93192"/>
            <a:ext cx="11146536" cy="557784"/>
          </a:xfrm>
        </p:spPr>
        <p:txBody>
          <a:bodyPr/>
          <a:lstStyle>
            <a:lvl1pPr>
              <a:defRPr>
                <a:solidFill>
                  <a:schemeClr val="accent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2" y="1581665"/>
            <a:ext cx="11146536" cy="46362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972622"/>
            <a:ext cx="11180762" cy="377825"/>
          </a:xfrm>
        </p:spPr>
        <p:txBody>
          <a:bodyPr>
            <a:noAutofit/>
          </a:bodyPr>
          <a:lstStyle>
            <a:lvl1pPr marL="0" indent="0">
              <a:buNone/>
              <a:defRPr sz="1800" cap="small" baseline="0">
                <a:solidFill>
                  <a:srgbClr val="505050"/>
                </a:solidFill>
              </a:defRPr>
            </a:lvl1pPr>
            <a:lvl2pPr marL="230187" indent="0">
              <a:buNone/>
              <a:defRPr/>
            </a:lvl2pPr>
            <a:lvl3pPr marL="403225" indent="0">
              <a:buNone/>
              <a:defRPr/>
            </a:lvl3pPr>
            <a:lvl4pPr marL="568325" indent="0">
              <a:buNone/>
              <a:defRPr/>
            </a:lvl4pPr>
            <a:lvl5pPr marL="741362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05454" y="6719501"/>
            <a:ext cx="1021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2" y="6444243"/>
            <a:ext cx="1874520" cy="20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8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607" y="393192"/>
            <a:ext cx="11146536" cy="55778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607" y="1188720"/>
            <a:ext cx="11146536" cy="502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2283883" y="0"/>
            <a:ext cx="371959" cy="343132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2283883" y="403896"/>
            <a:ext cx="371959" cy="343132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2283883" y="807792"/>
            <a:ext cx="371959" cy="343132"/>
          </a:xfrm>
          <a:prstGeom prst="rect">
            <a:avLst/>
          </a:prstGeom>
          <a:solidFill>
            <a:srgbClr val="23232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2283883" y="1211688"/>
            <a:ext cx="371959" cy="343132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25025" y="807792"/>
            <a:ext cx="371959" cy="34313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725025" y="1615585"/>
            <a:ext cx="371959" cy="343132"/>
          </a:xfrm>
          <a:prstGeom prst="rect">
            <a:avLst/>
          </a:prstGeom>
          <a:solidFill>
            <a:srgbClr val="FCD11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725024" y="1211688"/>
            <a:ext cx="371959" cy="343132"/>
          </a:xfrm>
          <a:prstGeom prst="rect">
            <a:avLst/>
          </a:prstGeom>
          <a:solidFill>
            <a:srgbClr val="F2502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2283882" y="2019482"/>
            <a:ext cx="371959" cy="343132"/>
          </a:xfrm>
          <a:prstGeom prst="rect">
            <a:avLst/>
          </a:prstGeom>
          <a:solidFill>
            <a:srgbClr val="7FB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2725025" y="403896"/>
            <a:ext cx="371959" cy="343132"/>
          </a:xfrm>
          <a:prstGeom prst="rect">
            <a:avLst/>
          </a:prstGeom>
          <a:solidFill>
            <a:srgbClr val="00A4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2283883" y="1615585"/>
            <a:ext cx="371959" cy="34313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2725025" y="-1"/>
            <a:ext cx="371959" cy="343132"/>
          </a:xfrm>
          <a:prstGeom prst="rect">
            <a:avLst/>
          </a:prstGeom>
          <a:solidFill>
            <a:srgbClr val="922EA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2725023" y="2019480"/>
            <a:ext cx="371959" cy="343132"/>
          </a:xfrm>
          <a:prstGeom prst="rect">
            <a:avLst/>
          </a:prstGeom>
          <a:solidFill>
            <a:srgbClr val="98D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9" r:id="rId3"/>
    <p:sldLayoutId id="2147483680" r:id="rId4"/>
    <p:sldLayoutId id="2147483681" r:id="rId5"/>
    <p:sldLayoutId id="2147483682" r:id="rId6"/>
    <p:sldLayoutId id="2147483651" r:id="rId7"/>
    <p:sldLayoutId id="2147483678" r:id="rId8"/>
    <p:sldLayoutId id="2147483663" r:id="rId9"/>
    <p:sldLayoutId id="2147483652" r:id="rId10"/>
    <p:sldLayoutId id="2147483677" r:id="rId11"/>
    <p:sldLayoutId id="2147483665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rgbClr val="23232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2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800" kern="1200">
          <a:solidFill>
            <a:srgbClr val="505050"/>
          </a:solidFill>
          <a:latin typeface="+mn-lt"/>
          <a:ea typeface="+mn-ea"/>
          <a:cs typeface="+mn-cs"/>
        </a:defRPr>
      </a:lvl2pPr>
      <a:lvl3pPr marL="4032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600" kern="1200">
          <a:solidFill>
            <a:srgbClr val="0072C6"/>
          </a:solidFill>
          <a:latin typeface="+mn-lt"/>
          <a:ea typeface="+mn-ea"/>
          <a:cs typeface="+mn-cs"/>
        </a:defRPr>
      </a:lvl3pPr>
      <a:lvl4pPr marL="5683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4pPr>
      <a:lvl5pPr marL="741362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jpe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11" Type="http://schemas.openxmlformats.org/officeDocument/2006/relationships/image" Target="../media/image116.jpeg"/><Relationship Id="rId5" Type="http://schemas.openxmlformats.org/officeDocument/2006/relationships/image" Target="../media/image110.pn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70.png"/><Relationship Id="rId21" Type="http://schemas.openxmlformats.org/officeDocument/2006/relationships/image" Target="../media/image22.png"/><Relationship Id="rId42" Type="http://schemas.openxmlformats.org/officeDocument/2006/relationships/customXml" Target="../ink/ink21.xml"/><Relationship Id="rId47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56.png"/><Relationship Id="rId112" Type="http://schemas.openxmlformats.org/officeDocument/2006/relationships/customXml" Target="../ink/ink56.xml"/><Relationship Id="rId133" Type="http://schemas.openxmlformats.org/officeDocument/2006/relationships/image" Target="../media/image78.png"/><Relationship Id="rId16" Type="http://schemas.openxmlformats.org/officeDocument/2006/relationships/customXml" Target="../ink/ink8.xml"/><Relationship Id="rId107" Type="http://schemas.openxmlformats.org/officeDocument/2006/relationships/image" Target="../media/image65.png"/><Relationship Id="rId11" Type="http://schemas.openxmlformats.org/officeDocument/2006/relationships/image" Target="../media/image17.png"/><Relationship Id="rId32" Type="http://schemas.openxmlformats.org/officeDocument/2006/relationships/customXml" Target="../ink/ink16.xml"/><Relationship Id="rId37" Type="http://schemas.openxmlformats.org/officeDocument/2006/relationships/image" Target="../media/image30.png"/><Relationship Id="rId53" Type="http://schemas.openxmlformats.org/officeDocument/2006/relationships/image" Target="../media/image3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1.png"/><Relationship Id="rId102" Type="http://schemas.openxmlformats.org/officeDocument/2006/relationships/customXml" Target="../ink/ink51.xml"/><Relationship Id="rId123" Type="http://schemas.openxmlformats.org/officeDocument/2006/relationships/image" Target="../media/image73.png"/><Relationship Id="rId128" Type="http://schemas.openxmlformats.org/officeDocument/2006/relationships/customXml" Target="../ink/ink64.xml"/><Relationship Id="rId5" Type="http://schemas.openxmlformats.org/officeDocument/2006/relationships/image" Target="../media/image14.png"/><Relationship Id="rId90" Type="http://schemas.openxmlformats.org/officeDocument/2006/relationships/customXml" Target="../ink/ink45.xml"/><Relationship Id="rId95" Type="http://schemas.openxmlformats.org/officeDocument/2006/relationships/image" Target="../media/image5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5.png"/><Relationship Id="rId30" Type="http://schemas.openxmlformats.org/officeDocument/2006/relationships/customXml" Target="../ink/ink15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46.png"/><Relationship Id="rId77" Type="http://schemas.openxmlformats.org/officeDocument/2006/relationships/image" Target="../media/image50.png"/><Relationship Id="rId100" Type="http://schemas.openxmlformats.org/officeDocument/2006/relationships/customXml" Target="../ink/ink50.xml"/><Relationship Id="rId105" Type="http://schemas.openxmlformats.org/officeDocument/2006/relationships/image" Target="../media/image64.png"/><Relationship Id="rId113" Type="http://schemas.openxmlformats.org/officeDocument/2006/relationships/image" Target="../media/image68.png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134" Type="http://schemas.openxmlformats.org/officeDocument/2006/relationships/customXml" Target="../ink/ink67.xml"/><Relationship Id="rId8" Type="http://schemas.openxmlformats.org/officeDocument/2006/relationships/customXml" Target="../ink/ink4.xml"/><Relationship Id="rId51" Type="http://schemas.openxmlformats.org/officeDocument/2006/relationships/image" Target="../media/image37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54.png"/><Relationship Id="rId93" Type="http://schemas.openxmlformats.org/officeDocument/2006/relationships/image" Target="../media/image58.png"/><Relationship Id="rId98" Type="http://schemas.openxmlformats.org/officeDocument/2006/relationships/customXml" Target="../ink/ink49.xml"/><Relationship Id="rId121" Type="http://schemas.openxmlformats.org/officeDocument/2006/relationships/image" Target="../media/image72.png"/><Relationship Id="rId3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41.png"/><Relationship Id="rId67" Type="http://schemas.openxmlformats.org/officeDocument/2006/relationships/image" Target="../media/image45.png"/><Relationship Id="rId103" Type="http://schemas.openxmlformats.org/officeDocument/2006/relationships/image" Target="../media/image63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76.png"/><Relationship Id="rId137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3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9.png"/><Relationship Id="rId83" Type="http://schemas.openxmlformats.org/officeDocument/2006/relationships/image" Target="../media/image53.png"/><Relationship Id="rId88" Type="http://schemas.openxmlformats.org/officeDocument/2006/relationships/customXml" Target="../ink/ink44.xml"/><Relationship Id="rId91" Type="http://schemas.openxmlformats.org/officeDocument/2006/relationships/image" Target="../media/image57.png"/><Relationship Id="rId96" Type="http://schemas.openxmlformats.org/officeDocument/2006/relationships/customXml" Target="../ink/ink48.xml"/><Relationship Id="rId111" Type="http://schemas.openxmlformats.org/officeDocument/2006/relationships/image" Target="../media/image67.png"/><Relationship Id="rId132" Type="http://schemas.openxmlformats.org/officeDocument/2006/relationships/customXml" Target="../ink/ink66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71.png"/><Relationship Id="rId127" Type="http://schemas.openxmlformats.org/officeDocument/2006/relationships/image" Target="../media/image75.png"/><Relationship Id="rId10" Type="http://schemas.openxmlformats.org/officeDocument/2006/relationships/customXml" Target="../ink/ink5.xml"/><Relationship Id="rId31" Type="http://schemas.openxmlformats.org/officeDocument/2006/relationships/image" Target="../media/image2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44.png"/><Relationship Id="rId73" Type="http://schemas.openxmlformats.org/officeDocument/2006/relationships/image" Target="../media/image48.png"/><Relationship Id="rId78" Type="http://schemas.openxmlformats.org/officeDocument/2006/relationships/customXml" Target="../ink/ink39.xml"/><Relationship Id="rId81" Type="http://schemas.openxmlformats.org/officeDocument/2006/relationships/image" Target="../media/image52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79.png"/><Relationship Id="rId4" Type="http://schemas.openxmlformats.org/officeDocument/2006/relationships/customXml" Target="../ink/ink2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9.xml"/><Relationship Id="rId39" Type="http://schemas.openxmlformats.org/officeDocument/2006/relationships/image" Target="../media/image31.png"/><Relationship Id="rId109" Type="http://schemas.openxmlformats.org/officeDocument/2006/relationships/image" Target="../media/image6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9.png"/><Relationship Id="rId76" Type="http://schemas.openxmlformats.org/officeDocument/2006/relationships/customXml" Target="../ink/ink38.xml"/><Relationship Id="rId97" Type="http://schemas.openxmlformats.org/officeDocument/2006/relationships/image" Target="../media/image6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74.png"/><Relationship Id="rId7" Type="http://schemas.openxmlformats.org/officeDocument/2006/relationships/image" Target="../media/image15.png"/><Relationship Id="rId71" Type="http://schemas.openxmlformats.org/officeDocument/2006/relationships/image" Target="../media/image4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2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4.png"/><Relationship Id="rId66" Type="http://schemas.openxmlformats.org/officeDocument/2006/relationships/customXml" Target="../ink/ink33.xml"/><Relationship Id="rId87" Type="http://schemas.openxmlformats.org/officeDocument/2006/relationships/image" Target="../media/image55.png"/><Relationship Id="rId110" Type="http://schemas.openxmlformats.org/officeDocument/2006/relationships/customXml" Target="../ink/ink55.xml"/><Relationship Id="rId115" Type="http://schemas.openxmlformats.org/officeDocument/2006/relationships/image" Target="../media/image69.png"/><Relationship Id="rId131" Type="http://schemas.openxmlformats.org/officeDocument/2006/relationships/image" Target="../media/image77.png"/><Relationship Id="rId136" Type="http://schemas.openxmlformats.org/officeDocument/2006/relationships/customXml" Target="../ink/ink68.xml"/><Relationship Id="rId61" Type="http://schemas.openxmlformats.org/officeDocument/2006/relationships/image" Target="../media/image42.png"/><Relationship Id="rId82" Type="http://schemas.openxmlformats.org/officeDocument/2006/relationships/customXml" Target="../ink/ink41.xml"/><Relationship Id="rId1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Unleash the Power of the Group</a:t>
            </a:r>
            <a:br>
              <a:rPr lang="en-US" dirty="0"/>
            </a:br>
            <a:r>
              <a:rPr lang="en-US" sz="3200" dirty="0"/>
              <a:t>Large Screen Interactive and Collaborative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192" y="3860088"/>
            <a:ext cx="5486400" cy="545755"/>
          </a:xfrm>
        </p:spPr>
        <p:txBody>
          <a:bodyPr/>
          <a:lstStyle/>
          <a:p>
            <a:pPr algn="ctr"/>
            <a:r>
              <a:rPr lang="en-US" dirty="0"/>
              <a:t>Peter Oehler</a:t>
            </a:r>
          </a:p>
          <a:p>
            <a:pPr algn="ctr"/>
            <a:r>
              <a:rPr lang="en-US" dirty="0"/>
              <a:t>6 May 2016</a:t>
            </a:r>
          </a:p>
        </p:txBody>
      </p:sp>
    </p:spTree>
    <p:extLst>
      <p:ext uri="{BB962C8B-B14F-4D97-AF65-F5344CB8AC3E}">
        <p14:creationId xmlns:p14="http://schemas.microsoft.com/office/powerpoint/2010/main" val="5849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Remote 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188720"/>
            <a:ext cx="5341979" cy="5029200"/>
          </a:xfrm>
        </p:spPr>
        <p:txBody>
          <a:bodyPr/>
          <a:lstStyle/>
          <a:p>
            <a:r>
              <a:rPr lang="en-US" dirty="0"/>
              <a:t>Almost 50% of all meetings have remote participants – are they really engaged?</a:t>
            </a:r>
          </a:p>
          <a:p>
            <a:endParaRPr lang="en-US" dirty="0"/>
          </a:p>
          <a:p>
            <a:r>
              <a:rPr lang="en-US" dirty="0"/>
              <a:t>Build a better meetings experience with the remote participant as first class citizen</a:t>
            </a:r>
          </a:p>
          <a:p>
            <a:pPr lvl="1"/>
            <a:r>
              <a:rPr lang="en-US" dirty="0"/>
              <a:t>Deep Skype integration</a:t>
            </a:r>
          </a:p>
          <a:p>
            <a:pPr lvl="1"/>
            <a:r>
              <a:rPr lang="en-US" dirty="0"/>
              <a:t>Purposeful placement of cameras and gallery </a:t>
            </a:r>
          </a:p>
          <a:p>
            <a:pPr lvl="1"/>
            <a:r>
              <a:rPr lang="en-US" dirty="0"/>
              <a:t>Custom cameras, mic arrays and speakers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" b="9656"/>
          <a:stretch/>
        </p:blipFill>
        <p:spPr>
          <a:xfrm>
            <a:off x="5839036" y="1815353"/>
            <a:ext cx="6096557" cy="34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for Large Screen Apps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931920"/>
            <a:ext cx="4096357" cy="22860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10346"/>
          <a:stretch/>
        </p:blipFill>
        <p:spPr>
          <a:xfrm>
            <a:off x="571500" y="1395469"/>
            <a:ext cx="4090894" cy="23011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65875" y="1399167"/>
            <a:ext cx="5341979" cy="502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600" kern="120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extends beyond Skype calling and digital white boards</a:t>
            </a:r>
          </a:p>
          <a:p>
            <a:pPr lvl="1"/>
            <a:r>
              <a:rPr lang="en-US" dirty="0"/>
              <a:t>Deep integration with Office applications</a:t>
            </a:r>
          </a:p>
          <a:p>
            <a:pPr lvl="1"/>
            <a:r>
              <a:rPr lang="en-US" dirty="0"/>
              <a:t>Rich data visualization with Power BI, Project </a:t>
            </a:r>
            <a:r>
              <a:rPr lang="en-US" dirty="0" err="1"/>
              <a:t>Sanddance</a:t>
            </a:r>
            <a:r>
              <a:rPr lang="en-US" dirty="0"/>
              <a:t>, etc. </a:t>
            </a:r>
          </a:p>
          <a:p>
            <a:r>
              <a:rPr lang="en-US" dirty="0"/>
              <a:t>Partner Community building great new experiences</a:t>
            </a:r>
          </a:p>
          <a:p>
            <a:pPr lvl="1"/>
            <a:r>
              <a:rPr lang="en-US" dirty="0"/>
              <a:t>Brainstorming tools like </a:t>
            </a:r>
            <a:r>
              <a:rPr lang="en-US" dirty="0" err="1"/>
              <a:t>Stormboard</a:t>
            </a:r>
            <a:r>
              <a:rPr lang="en-US" dirty="0"/>
              <a:t> and Mural</a:t>
            </a:r>
          </a:p>
          <a:p>
            <a:pPr lvl="1"/>
            <a:r>
              <a:rPr lang="en-US" dirty="0"/>
              <a:t>Training tools like </a:t>
            </a:r>
            <a:r>
              <a:rPr lang="en-US" dirty="0" err="1"/>
              <a:t>Techsmith</a:t>
            </a:r>
            <a:r>
              <a:rPr lang="en-US" dirty="0"/>
              <a:t> Loop</a:t>
            </a:r>
          </a:p>
          <a:p>
            <a:pPr lvl="1"/>
            <a:r>
              <a:rPr lang="en-US" dirty="0"/>
              <a:t>CAD visualization from Siemens and Autodesk</a:t>
            </a:r>
          </a:p>
          <a:p>
            <a:pPr lvl="1"/>
            <a:r>
              <a:rPr lang="en-US" dirty="0"/>
              <a:t>Many more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9716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Your Content on a Communal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1" y="1188720"/>
            <a:ext cx="7332143" cy="5029200"/>
          </a:xfrm>
        </p:spPr>
        <p:txBody>
          <a:bodyPr/>
          <a:lstStyle/>
          <a:p>
            <a:r>
              <a:rPr lang="en-US" dirty="0"/>
              <a:t>The cloud makes your data and content very portable, but how can you access it easily?</a:t>
            </a:r>
          </a:p>
          <a:p>
            <a:pPr lvl="1"/>
            <a:r>
              <a:rPr lang="en-US" dirty="0"/>
              <a:t>A traditional login may not be ideal</a:t>
            </a:r>
          </a:p>
          <a:p>
            <a:pPr lvl="1"/>
            <a:r>
              <a:rPr lang="en-US" dirty="0"/>
              <a:t>Biometrics are fast and you can never forget them, but how can we apply at scale?</a:t>
            </a:r>
          </a:p>
          <a:p>
            <a:pPr lvl="1"/>
            <a:r>
              <a:rPr lang="en-US" dirty="0"/>
              <a:t>How might this extend to a public device? Privacy? Security?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images.techtimes.com/data/images/full/132140/windows-10-hello.pn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98" y="3626035"/>
            <a:ext cx="3455847" cy="25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/>
          <a:stretch/>
        </p:blipFill>
        <p:spPr>
          <a:xfrm>
            <a:off x="3866029" y="3630511"/>
            <a:ext cx="4001949" cy="2587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90" y="2364901"/>
            <a:ext cx="2137255" cy="1200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16" y="1405454"/>
            <a:ext cx="1197414" cy="1735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31" y="1097599"/>
            <a:ext cx="2143114" cy="120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6197" r="1685"/>
          <a:stretch/>
        </p:blipFill>
        <p:spPr>
          <a:xfrm>
            <a:off x="4294356" y="5511289"/>
            <a:ext cx="1581240" cy="5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- Problems at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188720"/>
            <a:ext cx="5960543" cy="5029200"/>
          </a:xfrm>
        </p:spPr>
        <p:txBody>
          <a:bodyPr/>
          <a:lstStyle/>
          <a:p>
            <a:r>
              <a:rPr lang="en-US" dirty="0"/>
              <a:t>How do we take advantage of the large screen area while preserving the productivity that comes with a familiar desktop interface?</a:t>
            </a:r>
          </a:p>
          <a:p>
            <a:pPr lvl="1"/>
            <a:r>
              <a:rPr lang="en-US" dirty="0"/>
              <a:t>UI is packed around the perimeter and designed for mouse and keyboard</a:t>
            </a:r>
          </a:p>
          <a:p>
            <a:pPr lvl="1"/>
            <a:r>
              <a:rPr lang="en-US" dirty="0"/>
              <a:t>Single User and Single Task focused</a:t>
            </a:r>
          </a:p>
          <a:p>
            <a:pPr lvl="1"/>
            <a:r>
              <a:rPr lang="en-US" dirty="0"/>
              <a:t>Traditionally considers one compute device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97" y="1214269"/>
            <a:ext cx="5058246" cy="276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1" y="4499822"/>
            <a:ext cx="1781630" cy="17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Model - Proliferation of Smart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188720"/>
            <a:ext cx="6639620" cy="5029200"/>
          </a:xfrm>
        </p:spPr>
        <p:txBody>
          <a:bodyPr/>
          <a:lstStyle/>
          <a:p>
            <a:r>
              <a:rPr lang="en-US" dirty="0"/>
              <a:t>Existing Challenge – BYOD</a:t>
            </a:r>
          </a:p>
          <a:p>
            <a:pPr lvl="1"/>
            <a:r>
              <a:rPr lang="en-US" dirty="0"/>
              <a:t>Multiple wearable, phone and tablet platforms added to the existing traditional Mac and Windows landscape</a:t>
            </a:r>
          </a:p>
          <a:p>
            <a:pPr lvl="1"/>
            <a:r>
              <a:rPr lang="en-US" dirty="0"/>
              <a:t>Computing is very mobile, very multifaceted and comes with new interfaces and capabilities</a:t>
            </a:r>
          </a:p>
          <a:p>
            <a:pPr lvl="1"/>
            <a:r>
              <a:rPr lang="en-US" dirty="0"/>
              <a:t>Cloud presence is formative now with Google, Apple, Amazon and Microsoft active in the field with many smaller but important players like Dropbox and Slack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algn="ctr"/>
            <a:r>
              <a:rPr lang="en-US" dirty="0"/>
              <a:t>What does a future product look like that really takes advantage of this proliferation of devices and persistent cloud presence?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29" y="1733937"/>
            <a:ext cx="1422652" cy="890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96" y="1671641"/>
            <a:ext cx="1522131" cy="953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26" y="1723647"/>
            <a:ext cx="1087184" cy="950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46908"/>
          <a:stretch/>
        </p:blipFill>
        <p:spPr>
          <a:xfrm>
            <a:off x="10742750" y="3132685"/>
            <a:ext cx="1079776" cy="118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951" y="3479590"/>
            <a:ext cx="770765" cy="834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28" y="5257778"/>
            <a:ext cx="755991" cy="1028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85" y="5446058"/>
            <a:ext cx="485963" cy="68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14" y="4872248"/>
            <a:ext cx="993774" cy="1413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06" y="3071003"/>
            <a:ext cx="2334454" cy="1160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94" y="4702631"/>
            <a:ext cx="3806451" cy="1738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8636" y="3479590"/>
            <a:ext cx="439525" cy="834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/>
          <a:srcRect t="1709" b="1707"/>
          <a:stretch/>
        </p:blipFill>
        <p:spPr>
          <a:xfrm>
            <a:off x="7298217" y="2145469"/>
            <a:ext cx="590113" cy="4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 Talk 2006 – Jeff Han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43" y="1188720"/>
            <a:ext cx="6705600" cy="5029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3192" y="1188720"/>
            <a:ext cx="4288536" cy="502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600" kern="120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Demonstrated high performance multitouch displays before iPhone</a:t>
            </a:r>
          </a:p>
          <a:p>
            <a:r>
              <a:rPr lang="en-US" dirty="0"/>
              <a:t>Scalable to large sizes </a:t>
            </a:r>
          </a:p>
          <a:p>
            <a:r>
              <a:rPr lang="en-US" dirty="0"/>
              <a:t>Utilized Frustrated Total Internal Reflection (FTIR) principles to detect touch</a:t>
            </a:r>
          </a:p>
        </p:txBody>
      </p:sp>
    </p:spTree>
    <p:extLst>
      <p:ext uri="{BB962C8B-B14F-4D97-AF65-F5344CB8AC3E}">
        <p14:creationId xmlns:p14="http://schemas.microsoft.com/office/powerpoint/2010/main" val="8086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Perceptive Pixel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746" y="1188720"/>
            <a:ext cx="5789981" cy="5029200"/>
          </a:xfrm>
        </p:spPr>
        <p:txBody>
          <a:bodyPr/>
          <a:lstStyle/>
          <a:p>
            <a:r>
              <a:rPr lang="en-US" dirty="0"/>
              <a:t>Jeff formed a company, built a team and commercialized the idea</a:t>
            </a:r>
          </a:p>
          <a:p>
            <a:r>
              <a:rPr lang="en-US" dirty="0"/>
              <a:t>Incredible performance at low volume and with a high price </a:t>
            </a:r>
          </a:p>
          <a:p>
            <a:r>
              <a:rPr lang="en-US" dirty="0"/>
              <a:t>Breakout with CNN Election Coverage in 2008 and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6" y="1188720"/>
            <a:ext cx="5129549" cy="497799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67" y="4535363"/>
            <a:ext cx="2939129" cy="1628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308" y="4534220"/>
            <a:ext cx="3041317" cy="16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07" y="393192"/>
            <a:ext cx="11146536" cy="557784"/>
          </a:xfrm>
        </p:spPr>
        <p:txBody>
          <a:bodyPr/>
          <a:lstStyle/>
          <a:p>
            <a:r>
              <a:rPr lang="en-US" dirty="0"/>
              <a:t>Evolution of PPI Technology				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798" y="1980793"/>
            <a:ext cx="72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FTIR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428" y="1918023"/>
            <a:ext cx="16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FTIR Through LCD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404" y="1852875"/>
            <a:ext cx="179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Projected Capacitive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7170" y="2607467"/>
            <a:ext cx="168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Image Processing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(Capacitive Sensor)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0915" y="3234759"/>
            <a:ext cx="1720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Discrete electronics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5327" y="3234759"/>
            <a:ext cx="1320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Custom ASIC’s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2160" y="527740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Windows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5094" y="527740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Windows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2222" y="5277407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Windows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261" y="4102132"/>
            <a:ext cx="1459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Demo Software </a:t>
            </a:r>
          </a:p>
          <a:p>
            <a:pPr algn="ctr"/>
            <a:r>
              <a:rPr lang="en-US" sz="1400" dirty="0" err="1">
                <a:solidFill>
                  <a:schemeClr val="accent2">
                    <a:alpha val="99000"/>
                  </a:schemeClr>
                </a:solidFill>
              </a:rPr>
              <a:t>Feltboard</a:t>
            </a:r>
            <a:endParaRPr lang="en-US" sz="1400" dirty="0">
              <a:solidFill>
                <a:schemeClr val="accent2">
                  <a:alpha val="99000"/>
                </a:schemeClr>
              </a:solidFill>
            </a:endParaRPr>
          </a:p>
          <a:p>
            <a:pPr algn="ctr"/>
            <a:r>
              <a:rPr lang="en-US" sz="1400" dirty="0" err="1">
                <a:solidFill>
                  <a:schemeClr val="accent2">
                    <a:alpha val="99000"/>
                  </a:schemeClr>
                </a:solidFill>
              </a:rPr>
              <a:t>DevKit</a:t>
            </a:r>
            <a:endParaRPr lang="en-US" sz="1400" dirty="0">
              <a:solidFill>
                <a:schemeClr val="accent2">
                  <a:alpha val="99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9022" y="4129451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Vertical Markets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Mapping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Broadcast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Geological Exploration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678" y="4180978"/>
            <a:ext cx="1479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General Markets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We/There</a:t>
            </a:r>
          </a:p>
          <a:p>
            <a:pPr algn="ctr"/>
            <a:r>
              <a:rPr lang="en-US" sz="1400" dirty="0" err="1">
                <a:solidFill>
                  <a:schemeClr val="accent2">
                    <a:alpha val="99000"/>
                  </a:schemeClr>
                </a:solidFill>
              </a:rPr>
              <a:t>StoryBoard</a:t>
            </a:r>
            <a:endParaRPr lang="en-US" sz="1400" dirty="0">
              <a:solidFill>
                <a:schemeClr val="accent2">
                  <a:alpha val="99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562" y="2629346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Image Processing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Single Camera (60Hz)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5086" y="262934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Image Processing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(4 Cameras, 120Hz)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7128" y="1764773"/>
            <a:ext cx="181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Robust FTIR 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(ambient insensitive)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4066" y="4317576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Office apps</a:t>
            </a:r>
          </a:p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Partner Apps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945" y="1279213"/>
            <a:ext cx="1983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3 Chip DLP Projector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88962" y="1279213"/>
            <a:ext cx="1983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55” LCD FHD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7768" y="1299524"/>
            <a:ext cx="1983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84” LCD UHD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33643" y="1306958"/>
            <a:ext cx="1983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OLED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8203" y="1302984"/>
            <a:ext cx="1983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82” LCD FHD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1247" y="3657679"/>
            <a:ext cx="1190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Basic Marker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98762" y="3655100"/>
            <a:ext cx="1553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Improved Marker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49530" y="3656190"/>
            <a:ext cx="126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Better Marker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49" y="5799499"/>
            <a:ext cx="217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Prototype Manufacturing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99093" y="5798010"/>
            <a:ext cx="1781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Low Volume Factory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74511" y="5792405"/>
            <a:ext cx="1411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alpha val="99000"/>
                  </a:schemeClr>
                </a:solidFill>
              </a:rPr>
              <a:t>Volume Factory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5793701" y="1429115"/>
              <a:ext cx="929160" cy="716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3981" y="1419802"/>
                <a:ext cx="943200" cy="85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6024417" y="2060555"/>
              <a:ext cx="573120" cy="316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6862" y="2049395"/>
                <a:ext cx="585352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8526605" y="2029235"/>
              <a:ext cx="2764440" cy="687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7605" y="2019924"/>
                <a:ext cx="2777760" cy="86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11185119" y="2013395"/>
              <a:ext cx="234086" cy="198355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75051" y="2002955"/>
                <a:ext cx="250627" cy="219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" name="Ink 104"/>
              <p14:cNvContentPartPr/>
              <p14:nvPr/>
            </p14:nvContentPartPr>
            <p14:xfrm>
              <a:off x="4341434" y="4623395"/>
              <a:ext cx="1130760" cy="446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6036" y="4612955"/>
                <a:ext cx="1141197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7" name="Ink 106"/>
              <p14:cNvContentPartPr/>
              <p14:nvPr/>
            </p14:nvContentPartPr>
            <p14:xfrm>
              <a:off x="4191681" y="1404270"/>
              <a:ext cx="450360" cy="158364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2681" y="1396710"/>
                <a:ext cx="466560" cy="15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9" name="Ink 108"/>
              <p14:cNvContentPartPr/>
              <p14:nvPr/>
            </p14:nvContentPartPr>
            <p14:xfrm>
              <a:off x="2465220" y="5437715"/>
              <a:ext cx="1799280" cy="3312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56582" y="5427387"/>
                <a:ext cx="1812957" cy="5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" name="Ink 112"/>
              <p14:cNvContentPartPr/>
              <p14:nvPr/>
            </p14:nvContentPartPr>
            <p14:xfrm>
              <a:off x="5523999" y="5465075"/>
              <a:ext cx="1961640" cy="115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599" y="5456435"/>
                <a:ext cx="1971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5" name="Ink 114"/>
              <p14:cNvContentPartPr/>
              <p14:nvPr/>
            </p14:nvContentPartPr>
            <p14:xfrm>
              <a:off x="3084219" y="5902835"/>
              <a:ext cx="1133280" cy="7920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77739" y="5897795"/>
                <a:ext cx="1143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9" name="Ink 118"/>
              <p14:cNvContentPartPr/>
              <p14:nvPr/>
            </p14:nvContentPartPr>
            <p14:xfrm>
              <a:off x="6095498" y="6000395"/>
              <a:ext cx="2361600" cy="316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89738" y="5991496"/>
                <a:ext cx="2370960" cy="49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2" name="Ink 121"/>
              <p14:cNvContentPartPr/>
              <p14:nvPr/>
            </p14:nvContentPartPr>
            <p14:xfrm>
              <a:off x="4052354" y="5415030"/>
              <a:ext cx="260647" cy="5590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2994" y="5405310"/>
                <a:ext cx="276487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4" name="Ink 153"/>
              <p14:cNvContentPartPr/>
              <p14:nvPr/>
            </p14:nvContentPartPr>
            <p14:xfrm>
              <a:off x="6908601" y="4637790"/>
              <a:ext cx="540397" cy="1188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1046" y="4627350"/>
                <a:ext cx="55263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3" name="Ink 172"/>
              <p14:cNvContentPartPr/>
              <p14:nvPr/>
            </p14:nvContentPartPr>
            <p14:xfrm>
              <a:off x="6527686" y="1391670"/>
              <a:ext cx="294815" cy="163260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6900" y="1382672"/>
                <a:ext cx="312792" cy="1648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3" name="Ink 192"/>
              <p14:cNvContentPartPr/>
              <p14:nvPr/>
            </p14:nvContentPartPr>
            <p14:xfrm>
              <a:off x="8034718" y="1501110"/>
              <a:ext cx="828041" cy="144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26801" y="1490670"/>
                <a:ext cx="840996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2" name="Ink 201"/>
              <p14:cNvContentPartPr/>
              <p14:nvPr/>
            </p14:nvContentPartPr>
            <p14:xfrm>
              <a:off x="8435799" y="2890710"/>
              <a:ext cx="935280" cy="864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26802" y="2880630"/>
                <a:ext cx="948955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4" name="Ink 213"/>
              <p14:cNvContentPartPr/>
              <p14:nvPr/>
            </p14:nvContentPartPr>
            <p14:xfrm>
              <a:off x="7908759" y="3825270"/>
              <a:ext cx="675360" cy="1584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02642" y="3817174"/>
                <a:ext cx="685075" cy="3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1" name="Ink 250"/>
              <p14:cNvContentPartPr/>
              <p14:nvPr/>
            </p14:nvContentPartPr>
            <p14:xfrm>
              <a:off x="8821678" y="5410710"/>
              <a:ext cx="741706" cy="216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11957" y="5399910"/>
                <a:ext cx="756108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32" name="Ink 331"/>
              <p14:cNvContentPartPr/>
              <p14:nvPr/>
            </p14:nvContentPartPr>
            <p14:xfrm>
              <a:off x="2605101" y="1498602"/>
              <a:ext cx="1976760" cy="4032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95383" y="1492842"/>
                <a:ext cx="1991517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5" name="Ink 334"/>
              <p14:cNvContentPartPr/>
              <p14:nvPr/>
            </p14:nvContentPartPr>
            <p14:xfrm>
              <a:off x="3461901" y="2082162"/>
              <a:ext cx="834840" cy="7704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53984" y="2071412"/>
                <a:ext cx="847075" cy="95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6" name="Ink 335"/>
              <p14:cNvContentPartPr/>
              <p14:nvPr/>
            </p14:nvContentPartPr>
            <p14:xfrm>
              <a:off x="2920101" y="2917362"/>
              <a:ext cx="1453320" cy="2952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1821" y="2906922"/>
                <a:ext cx="1467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2" name="Ink 351"/>
              <p14:cNvContentPartPr/>
              <p14:nvPr/>
            </p14:nvContentPartPr>
            <p14:xfrm>
              <a:off x="8751478" y="1450352"/>
              <a:ext cx="176851" cy="176038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41413" y="1440272"/>
                <a:ext cx="193745" cy="190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7" name="Ink 356"/>
              <p14:cNvContentPartPr/>
              <p14:nvPr/>
            </p14:nvContentPartPr>
            <p14:xfrm>
              <a:off x="8453799" y="2903315"/>
              <a:ext cx="2244822" cy="581755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42641" y="2896839"/>
                <a:ext cx="2263898" cy="59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1" name="Ink 380"/>
              <p14:cNvContentPartPr/>
              <p14:nvPr/>
            </p14:nvContentPartPr>
            <p14:xfrm>
              <a:off x="6251206" y="2926350"/>
              <a:ext cx="405432" cy="19800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41124" y="2914682"/>
                <a:ext cx="419835" cy="39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5" name="Ink 394"/>
              <p14:cNvContentPartPr/>
              <p14:nvPr/>
            </p14:nvContentPartPr>
            <p14:xfrm>
              <a:off x="1118301" y="1603002"/>
              <a:ext cx="1168200" cy="732600"/>
            </p14:xfrm>
          </p:contentPart>
        </mc:Choice>
        <mc:Fallback>
          <p:pic>
            <p:nvPicPr>
              <p:cNvPr id="395" name="Ink 39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1103" y="1591488"/>
                <a:ext cx="1180796" cy="749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2" name="Ink 401"/>
              <p14:cNvContentPartPr/>
              <p14:nvPr/>
            </p14:nvContentPartPr>
            <p14:xfrm>
              <a:off x="5133381" y="1635042"/>
              <a:ext cx="24480" cy="219240"/>
            </p14:xfrm>
          </p:contentPart>
        </mc:Choice>
        <mc:Fallback>
          <p:pic>
            <p:nvPicPr>
              <p:cNvPr id="402" name="Ink 40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0061" y="1624619"/>
                <a:ext cx="48240" cy="235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3" name="Ink 412"/>
              <p14:cNvContentPartPr/>
              <p14:nvPr/>
            </p14:nvContentPartPr>
            <p14:xfrm>
              <a:off x="1067541" y="2418402"/>
              <a:ext cx="232560" cy="25344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8195" y="2409415"/>
                <a:ext cx="247657" cy="268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4" name="Ink 413"/>
              <p14:cNvContentPartPr/>
              <p14:nvPr/>
            </p14:nvContentPartPr>
            <p14:xfrm>
              <a:off x="2057181" y="2358282"/>
              <a:ext cx="204840" cy="250920"/>
            </p14:xfrm>
          </p:contentPart>
        </mc:Choice>
        <mc:Fallback>
          <p:pic>
            <p:nvPicPr>
              <p:cNvPr id="414" name="Ink 41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45681" y="2351452"/>
                <a:ext cx="224605" cy="26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5" name="Ink 414"/>
              <p14:cNvContentPartPr/>
              <p14:nvPr/>
            </p14:nvContentPartPr>
            <p14:xfrm>
              <a:off x="5164341" y="2298882"/>
              <a:ext cx="27000" cy="35280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57861" y="2290242"/>
                <a:ext cx="457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8" name="Ink 417"/>
              <p14:cNvContentPartPr/>
              <p14:nvPr/>
            </p14:nvContentPartPr>
            <p14:xfrm>
              <a:off x="10756318" y="1431632"/>
              <a:ext cx="180451" cy="83518"/>
            </p14:xfrm>
          </p:contentPart>
        </mc:Choice>
        <mc:Fallback>
          <p:pic>
            <p:nvPicPr>
              <p:cNvPr id="418" name="Ink 41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46612" y="1422272"/>
                <a:ext cx="196986" cy="99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9" name="Ink 418"/>
              <p14:cNvContentPartPr/>
              <p14:nvPr/>
            </p14:nvContentPartPr>
            <p14:xfrm>
              <a:off x="10827238" y="1514792"/>
              <a:ext cx="162451" cy="110518"/>
            </p14:xfrm>
          </p:contentPart>
        </mc:Choice>
        <mc:Fallback>
          <p:pic>
            <p:nvPicPr>
              <p:cNvPr id="419" name="Ink 41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23285" y="1506152"/>
                <a:ext cx="172874" cy="123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0" name="Ink 419"/>
              <p14:cNvContentPartPr/>
              <p14:nvPr/>
            </p14:nvContentPartPr>
            <p14:xfrm>
              <a:off x="10073038" y="1482032"/>
              <a:ext cx="763291" cy="25198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63681" y="1473753"/>
                <a:ext cx="777326" cy="44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1" name="Ink 420"/>
              <p14:cNvContentPartPr/>
              <p14:nvPr/>
            </p14:nvContentPartPr>
            <p14:xfrm>
              <a:off x="7496086" y="1644750"/>
              <a:ext cx="38135" cy="228972"/>
            </p14:xfrm>
          </p:contentPart>
        </mc:Choice>
        <mc:Fallback>
          <p:pic>
            <p:nvPicPr>
              <p:cNvPr id="421" name="Ink 42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84574" y="1635045"/>
                <a:ext cx="54684" cy="24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2" name="Ink 421"/>
              <p14:cNvContentPartPr/>
              <p14:nvPr/>
            </p14:nvContentPartPr>
            <p14:xfrm>
              <a:off x="7507246" y="1715310"/>
              <a:ext cx="22655" cy="131052"/>
            </p14:xfrm>
          </p:contentPart>
        </mc:Choice>
        <mc:Fallback>
          <p:pic>
            <p:nvPicPr>
              <p:cNvPr id="422" name="Ink 42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96818" y="1708129"/>
                <a:ext cx="38118" cy="143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3" name="Ink 422"/>
              <p14:cNvContentPartPr/>
              <p14:nvPr/>
            </p14:nvContentPartPr>
            <p14:xfrm>
              <a:off x="8456926" y="1647270"/>
              <a:ext cx="592175" cy="276132"/>
            </p14:xfrm>
          </p:contentPart>
        </mc:Choice>
        <mc:Fallback>
          <p:pic>
            <p:nvPicPr>
              <p:cNvPr id="423" name="Ink 42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52966" y="1636484"/>
                <a:ext cx="604054" cy="29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4" name="Ink 423"/>
              <p14:cNvContentPartPr/>
              <p14:nvPr/>
            </p14:nvContentPartPr>
            <p14:xfrm>
              <a:off x="7446021" y="2306442"/>
              <a:ext cx="48600" cy="278640"/>
            </p14:xfrm>
          </p:contentPart>
        </mc:Choice>
        <mc:Fallback>
          <p:pic>
            <p:nvPicPr>
              <p:cNvPr id="424" name="Ink 42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159" y="2298892"/>
                <a:ext cx="61465" cy="291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5" name="Ink 424"/>
              <p14:cNvContentPartPr/>
              <p14:nvPr/>
            </p14:nvContentPartPr>
            <p14:xfrm>
              <a:off x="7447821" y="3188442"/>
              <a:ext cx="2520" cy="74520"/>
            </p14:xfrm>
          </p:contentPart>
        </mc:Choice>
        <mc:Fallback>
          <p:pic>
            <p:nvPicPr>
              <p:cNvPr id="425" name="Ink 42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39001" y="3181277"/>
                <a:ext cx="19845" cy="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6" name="Ink 425"/>
              <p14:cNvContentPartPr/>
              <p14:nvPr/>
            </p14:nvContentPartPr>
            <p14:xfrm>
              <a:off x="7410021" y="3608202"/>
              <a:ext cx="6840" cy="66960"/>
            </p14:xfrm>
          </p:contentPart>
        </mc:Choice>
        <mc:Fallback>
          <p:pic>
            <p:nvPicPr>
              <p:cNvPr id="426" name="Ink 42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99077" y="3600682"/>
                <a:ext cx="27360" cy="8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7" name="Ink 426"/>
              <p14:cNvContentPartPr/>
              <p14:nvPr/>
            </p14:nvContentPartPr>
            <p14:xfrm>
              <a:off x="9521878" y="4522950"/>
              <a:ext cx="266506" cy="81000"/>
            </p14:xfrm>
          </p:contentPart>
        </mc:Choice>
        <mc:Fallback>
          <p:pic>
            <p:nvPicPr>
              <p:cNvPr id="427" name="Ink 42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11434" y="4512915"/>
                <a:ext cx="286314" cy="10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8" name="Ink 427"/>
              <p14:cNvContentPartPr/>
              <p14:nvPr/>
            </p14:nvContentPartPr>
            <p14:xfrm>
              <a:off x="9653638" y="4608270"/>
              <a:ext cx="175066" cy="82080"/>
            </p14:xfrm>
          </p:contentPart>
        </mc:Choice>
        <mc:Fallback>
          <p:pic>
            <p:nvPicPr>
              <p:cNvPr id="428" name="Ink 42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44993" y="4601101"/>
                <a:ext cx="190916" cy="9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29" name="Ink 428"/>
              <p14:cNvContentPartPr/>
              <p14:nvPr/>
            </p14:nvContentPartPr>
            <p14:xfrm>
              <a:off x="8897278" y="4581990"/>
              <a:ext cx="784546" cy="25200"/>
            </p14:xfrm>
          </p:contentPart>
        </mc:Choice>
        <mc:Fallback>
          <p:pic>
            <p:nvPicPr>
              <p:cNvPr id="429" name="Ink 42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86837" y="4571697"/>
                <a:ext cx="802908" cy="45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36" name="Ink 435"/>
              <p14:cNvContentPartPr/>
              <p14:nvPr/>
            </p14:nvContentPartPr>
            <p14:xfrm>
              <a:off x="10434118" y="5883390"/>
              <a:ext cx="179026" cy="54000"/>
            </p14:xfrm>
          </p:contentPart>
        </mc:Choice>
        <mc:Fallback>
          <p:pic>
            <p:nvPicPr>
              <p:cNvPr id="436" name="Ink 43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420790" y="5870158"/>
                <a:ext cx="199918" cy="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37" name="Ink 436"/>
              <p14:cNvContentPartPr/>
              <p14:nvPr/>
            </p14:nvContentPartPr>
            <p14:xfrm>
              <a:off x="10489198" y="5944230"/>
              <a:ext cx="159946" cy="111240"/>
            </p14:xfrm>
          </p:contentPart>
        </mc:Choice>
        <mc:Fallback>
          <p:pic>
            <p:nvPicPr>
              <p:cNvPr id="437" name="Ink 43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84515" y="5935259"/>
                <a:ext cx="173275" cy="124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38" name="Ink 437"/>
              <p14:cNvContentPartPr/>
              <p14:nvPr/>
            </p14:nvContentPartPr>
            <p14:xfrm>
              <a:off x="10061518" y="5960070"/>
              <a:ext cx="474946" cy="25560"/>
            </p14:xfrm>
          </p:contentPart>
        </mc:Choice>
        <mc:Fallback>
          <p:pic>
            <p:nvPicPr>
              <p:cNvPr id="438" name="Ink 43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049275" y="5948710"/>
                <a:ext cx="492230" cy="4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39" name="Ink 438"/>
              <p14:cNvContentPartPr/>
              <p14:nvPr/>
            </p14:nvContentPartPr>
            <p14:xfrm>
              <a:off x="8349358" y="5942430"/>
              <a:ext cx="224746" cy="85680"/>
            </p14:xfrm>
          </p:contentPart>
        </mc:Choice>
        <mc:Fallback>
          <p:pic>
            <p:nvPicPr>
              <p:cNvPr id="439" name="Ink 43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38553" y="5932392"/>
                <a:ext cx="239513" cy="10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40" name="Ink 439"/>
              <p14:cNvContentPartPr/>
              <p14:nvPr/>
            </p14:nvContentPartPr>
            <p14:xfrm>
              <a:off x="8413078" y="6033510"/>
              <a:ext cx="190546" cy="108360"/>
            </p14:xfrm>
          </p:contentPart>
        </mc:Choice>
        <mc:Fallback>
          <p:pic>
            <p:nvPicPr>
              <p:cNvPr id="440" name="Ink 43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08756" y="6024540"/>
                <a:ext cx="201712" cy="121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43" name="Ink 442"/>
              <p14:cNvContentPartPr/>
              <p14:nvPr/>
            </p14:nvContentPartPr>
            <p14:xfrm>
              <a:off x="8567061" y="3083682"/>
              <a:ext cx="516960" cy="149040"/>
            </p14:xfrm>
          </p:contentPart>
        </mc:Choice>
        <mc:Fallback>
          <p:pic>
            <p:nvPicPr>
              <p:cNvPr id="443" name="Ink 442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61665" y="3078282"/>
                <a:ext cx="530271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4" name="Ink 443"/>
              <p14:cNvContentPartPr/>
              <p14:nvPr/>
            </p14:nvContentPartPr>
            <p14:xfrm>
              <a:off x="8507079" y="2833115"/>
              <a:ext cx="948462" cy="1086115"/>
            </p14:xfrm>
          </p:contentPart>
        </mc:Choice>
        <mc:Fallback>
          <p:pic>
            <p:nvPicPr>
              <p:cNvPr id="444" name="Ink 44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96285" y="2824478"/>
                <a:ext cx="968971" cy="1099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53" name="Ink 452"/>
              <p14:cNvContentPartPr/>
              <p14:nvPr/>
            </p14:nvContentPartPr>
            <p14:xfrm>
              <a:off x="2705181" y="4576590"/>
              <a:ext cx="147660" cy="51492"/>
            </p14:xfrm>
          </p:contentPart>
        </mc:Choice>
        <mc:Fallback>
          <p:pic>
            <p:nvPicPr>
              <p:cNvPr id="453" name="Ink 452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95097" y="4567228"/>
                <a:ext cx="166027" cy="72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54" name="Ink 453"/>
              <p14:cNvContentPartPr/>
              <p14:nvPr/>
            </p14:nvContentPartPr>
            <p14:xfrm>
              <a:off x="2326461" y="4620510"/>
              <a:ext cx="407220" cy="14772"/>
            </p14:xfrm>
          </p:contentPart>
        </mc:Choice>
        <mc:Fallback>
          <p:pic>
            <p:nvPicPr>
              <p:cNvPr id="454" name="Ink 453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17100" y="4612584"/>
                <a:ext cx="420902" cy="3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55" name="Ink 454"/>
              <p14:cNvContentPartPr/>
              <p14:nvPr/>
            </p14:nvContentPartPr>
            <p14:xfrm>
              <a:off x="2721021" y="4637430"/>
              <a:ext cx="136860" cy="80292"/>
            </p14:xfrm>
          </p:contentPart>
        </mc:Choice>
        <mc:Fallback>
          <p:pic>
            <p:nvPicPr>
              <p:cNvPr id="455" name="Ink 454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12377" y="4631309"/>
                <a:ext cx="151987" cy="9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56" name="Ink 455"/>
              <p14:cNvContentPartPr/>
              <p14:nvPr/>
            </p14:nvContentPartPr>
            <p14:xfrm>
              <a:off x="9458518" y="5337270"/>
              <a:ext cx="191986" cy="63360"/>
            </p14:xfrm>
          </p:contentPart>
        </mc:Choice>
        <mc:Fallback>
          <p:pic>
            <p:nvPicPr>
              <p:cNvPr id="456" name="Ink 455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447352" y="5326173"/>
                <a:ext cx="211077" cy="8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57" name="Ink 456"/>
              <p14:cNvContentPartPr/>
              <p14:nvPr/>
            </p14:nvContentPartPr>
            <p14:xfrm>
              <a:off x="5323101" y="5004282"/>
              <a:ext cx="384840" cy="302760"/>
            </p14:xfrm>
          </p:contentPart>
        </mc:Choice>
        <mc:Fallback>
          <p:pic>
            <p:nvPicPr>
              <p:cNvPr id="457" name="Ink 456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18421" y="4996722"/>
                <a:ext cx="3970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58" name="Ink 457"/>
              <p14:cNvContentPartPr/>
              <p14:nvPr/>
            </p14:nvContentPartPr>
            <p14:xfrm>
              <a:off x="9502078" y="5425470"/>
              <a:ext cx="142666" cy="76680"/>
            </p14:xfrm>
          </p:contentPart>
        </mc:Choice>
        <mc:Fallback>
          <p:pic>
            <p:nvPicPr>
              <p:cNvPr id="458" name="Ink 457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497034" y="5417587"/>
                <a:ext cx="155636" cy="90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59" name="Ink 458"/>
              <p14:cNvContentPartPr/>
              <p14:nvPr/>
            </p14:nvContentPartPr>
            <p14:xfrm>
              <a:off x="1768101" y="4986630"/>
              <a:ext cx="8700" cy="296292"/>
            </p14:xfrm>
          </p:contentPart>
        </mc:Choice>
        <mc:Fallback>
          <p:pic>
            <p:nvPicPr>
              <p:cNvPr id="459" name="Ink 458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56501" y="4979430"/>
                <a:ext cx="29725" cy="308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60" name="Ink 459"/>
              <p14:cNvContentPartPr/>
              <p14:nvPr/>
            </p14:nvContentPartPr>
            <p14:xfrm>
              <a:off x="4382421" y="5088882"/>
              <a:ext cx="327240" cy="189000"/>
            </p14:xfrm>
          </p:contentPart>
        </mc:Choice>
        <mc:Fallback>
          <p:pic>
            <p:nvPicPr>
              <p:cNvPr id="460" name="Ink 459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75581" y="5079882"/>
                <a:ext cx="339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62" name="Ink 461"/>
              <p14:cNvContentPartPr/>
              <p14:nvPr/>
            </p14:nvContentPartPr>
            <p14:xfrm>
              <a:off x="11207079" y="3622955"/>
              <a:ext cx="290742" cy="121315"/>
            </p14:xfrm>
          </p:contentPart>
        </mc:Choice>
        <mc:Fallback>
          <p:pic>
            <p:nvPicPr>
              <p:cNvPr id="462" name="Ink 46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201688" y="3616853"/>
                <a:ext cx="302602" cy="13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63" name="Ink 462"/>
              <p14:cNvContentPartPr/>
              <p14:nvPr/>
            </p14:nvContentPartPr>
            <p14:xfrm>
              <a:off x="9416079" y="3613235"/>
              <a:ext cx="30822" cy="128875"/>
            </p14:xfrm>
          </p:contentPart>
        </mc:Choice>
        <mc:Fallback>
          <p:pic>
            <p:nvPicPr>
              <p:cNvPr id="463" name="Ink 46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406514" y="3607850"/>
                <a:ext cx="51370" cy="14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64" name="Ink 463"/>
              <p14:cNvContentPartPr/>
              <p14:nvPr/>
            </p14:nvContentPartPr>
            <p14:xfrm>
              <a:off x="10687959" y="3792875"/>
              <a:ext cx="202182" cy="97555"/>
            </p14:xfrm>
          </p:contentPart>
        </mc:Choice>
        <mc:Fallback>
          <p:pic>
            <p:nvPicPr>
              <p:cNvPr id="464" name="Ink 46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678622" y="3782115"/>
                <a:ext cx="217624" cy="115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65" name="Ink 464"/>
              <p14:cNvContentPartPr/>
              <p14:nvPr/>
            </p14:nvContentPartPr>
            <p14:xfrm>
              <a:off x="10701279" y="3880355"/>
              <a:ext cx="196782" cy="80635"/>
            </p14:xfrm>
          </p:contentPart>
        </mc:Choice>
        <mc:Fallback>
          <p:pic>
            <p:nvPicPr>
              <p:cNvPr id="465" name="Ink 46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95893" y="3868529"/>
                <a:ext cx="211864" cy="9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66" name="Ink 465"/>
              <p14:cNvContentPartPr/>
              <p14:nvPr/>
            </p14:nvContentPartPr>
            <p14:xfrm>
              <a:off x="10336959" y="3862355"/>
              <a:ext cx="506742" cy="5035"/>
            </p14:xfrm>
          </p:contentPart>
        </mc:Choice>
        <mc:Fallback>
          <p:pic>
            <p:nvPicPr>
              <p:cNvPr id="466" name="Ink 46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28687" y="3851949"/>
                <a:ext cx="519330" cy="23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67" name="Ink 466"/>
              <p14:cNvContentPartPr/>
              <p14:nvPr/>
            </p14:nvContentPartPr>
            <p14:xfrm>
              <a:off x="7384558" y="4574430"/>
              <a:ext cx="165706" cy="56520"/>
            </p14:xfrm>
          </p:contentPart>
        </mc:Choice>
        <mc:Fallback>
          <p:pic>
            <p:nvPicPr>
              <p:cNvPr id="467" name="Ink 46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73031" y="4563698"/>
                <a:ext cx="185519" cy="7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68" name="Ink 467"/>
              <p14:cNvContentPartPr/>
              <p14:nvPr/>
            </p14:nvContentPartPr>
            <p14:xfrm>
              <a:off x="7426678" y="4641750"/>
              <a:ext cx="142306" cy="104760"/>
            </p14:xfrm>
          </p:contentPart>
        </mc:Choice>
        <mc:Fallback>
          <p:pic>
            <p:nvPicPr>
              <p:cNvPr id="468" name="Ink 46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21634" y="4632781"/>
                <a:ext cx="156356" cy="11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69" name="Ink 468"/>
              <p14:cNvContentPartPr/>
              <p14:nvPr/>
            </p14:nvContentPartPr>
            <p14:xfrm>
              <a:off x="5318481" y="4506390"/>
              <a:ext cx="242677" cy="101160"/>
            </p14:xfrm>
          </p:contentPart>
        </mc:Choice>
        <mc:Fallback>
          <p:pic>
            <p:nvPicPr>
              <p:cNvPr id="469" name="Ink 46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07695" y="4495590"/>
                <a:ext cx="260294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70" name="Ink 469"/>
              <p14:cNvContentPartPr/>
              <p14:nvPr/>
            </p14:nvContentPartPr>
            <p14:xfrm>
              <a:off x="8123181" y="4974402"/>
              <a:ext cx="174960" cy="196560"/>
            </p14:xfrm>
          </p:contentPart>
        </mc:Choice>
        <mc:Fallback>
          <p:pic>
            <p:nvPicPr>
              <p:cNvPr id="470" name="Ink 46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117792" y="4966842"/>
                <a:ext cx="187893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71" name="Ink 470"/>
              <p14:cNvContentPartPr/>
              <p14:nvPr/>
            </p14:nvContentPartPr>
            <p14:xfrm>
              <a:off x="5454201" y="4619790"/>
              <a:ext cx="132157" cy="100080"/>
            </p14:xfrm>
          </p:contentPart>
        </mc:Choice>
        <mc:Fallback>
          <p:pic>
            <p:nvPicPr>
              <p:cNvPr id="471" name="Ink 47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50610" y="4612950"/>
                <a:ext cx="14329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72" name="Ink 471"/>
              <p14:cNvContentPartPr/>
              <p14:nvPr/>
            </p14:nvContentPartPr>
            <p14:xfrm>
              <a:off x="7057221" y="4942362"/>
              <a:ext cx="578880" cy="263520"/>
            </p14:xfrm>
          </p:contentPart>
        </mc:Choice>
        <mc:Fallback>
          <p:pic>
            <p:nvPicPr>
              <p:cNvPr id="472" name="Ink 47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50025" y="4935172"/>
                <a:ext cx="590753" cy="27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73" name="Ink 472"/>
              <p14:cNvContentPartPr/>
              <p14:nvPr/>
            </p14:nvContentPartPr>
            <p14:xfrm>
              <a:off x="7399678" y="5368590"/>
              <a:ext cx="179746" cy="84240"/>
            </p14:xfrm>
          </p:contentPart>
        </mc:Choice>
        <mc:Fallback>
          <p:pic>
            <p:nvPicPr>
              <p:cNvPr id="473" name="Ink 47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388872" y="5357836"/>
                <a:ext cx="198837" cy="10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4" name="Ink 473"/>
              <p14:cNvContentPartPr/>
              <p14:nvPr/>
            </p14:nvContentPartPr>
            <p14:xfrm>
              <a:off x="7493998" y="5464350"/>
              <a:ext cx="117466" cy="87840"/>
            </p14:xfrm>
          </p:contentPart>
        </mc:Choice>
        <mc:Fallback>
          <p:pic>
            <p:nvPicPr>
              <p:cNvPr id="474" name="Ink 47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490395" y="5456821"/>
                <a:ext cx="128636" cy="989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2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8" y="1093940"/>
            <a:ext cx="3331845" cy="502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94" y="3825801"/>
            <a:ext cx="3446005" cy="2297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95" y="1188508"/>
            <a:ext cx="3453798" cy="2592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" y="1090191"/>
            <a:ext cx="4040404" cy="269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4" y="3825801"/>
            <a:ext cx="3450413" cy="2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Acquisition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68" y="1952612"/>
            <a:ext cx="5629275" cy="31623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2607" y="1313078"/>
            <a:ext cx="5203521" cy="502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600" kern="120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July, 2012, PPI was acquired by Microsoft which provided an opportunity to bring together state of the art hardware and integrate it tightly with OS, Apps and Services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4786" y="4215267"/>
            <a:ext cx="5339162" cy="1136485"/>
            <a:chOff x="1022936" y="4270376"/>
            <a:chExt cx="10419433" cy="2217862"/>
          </a:xfrm>
        </p:grpSpPr>
        <p:sp>
          <p:nvSpPr>
            <p:cNvPr id="7" name="TextBox 6"/>
            <p:cNvSpPr txBox="1"/>
            <p:nvPr/>
          </p:nvSpPr>
          <p:spPr>
            <a:xfrm>
              <a:off x="1106558" y="6088864"/>
              <a:ext cx="2243446" cy="393126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89617" tIns="89617" rIns="44808" bIns="896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2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defRPr>
              </a:lvl1pPr>
            </a:lstStyle>
            <a:p>
              <a:pPr defTabSz="896091">
                <a:defRPr/>
              </a:pPr>
              <a:r>
                <a:rPr lang="en-US" sz="1400" dirty="0">
                  <a:solidFill>
                    <a:srgbClr val="0072C6"/>
                  </a:solidFill>
                </a:rPr>
                <a:t>Hardware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83702" y="6088864"/>
              <a:ext cx="2228320" cy="390216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89617" tIns="89617" rIns="44808" bIns="896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2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defRPr>
              </a:lvl1pPr>
            </a:lstStyle>
            <a:p>
              <a:pPr defTabSz="896091">
                <a:defRPr/>
              </a:pPr>
              <a:r>
                <a:rPr lang="en-US" sz="1400" dirty="0">
                  <a:solidFill>
                    <a:srgbClr val="0072C6"/>
                  </a:solidFill>
                </a:rPr>
                <a:t>Software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95476" y="6088864"/>
              <a:ext cx="1683095" cy="39937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89617" tIns="89617" rIns="44808" bIns="896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2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defRPr>
              </a:lvl1pPr>
            </a:lstStyle>
            <a:p>
              <a:pPr defTabSz="896091">
                <a:defRPr/>
              </a:pPr>
              <a:r>
                <a:rPr lang="en-US" sz="1400" dirty="0">
                  <a:solidFill>
                    <a:srgbClr val="0072C6"/>
                  </a:solidFill>
                </a:rPr>
                <a:t>Apps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2098" y="6088864"/>
              <a:ext cx="2410691" cy="39937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89617" tIns="89617" rIns="44808" bIns="896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2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defRPr>
              </a:lvl1pPr>
            </a:lstStyle>
            <a:p>
              <a:pPr defTabSz="896091">
                <a:defRPr/>
              </a:pPr>
              <a:r>
                <a:rPr lang="en-US" sz="1400" dirty="0">
                  <a:solidFill>
                    <a:srgbClr val="0072C6"/>
                  </a:solidFill>
                </a:rPr>
                <a:t>Services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59308" y="4634239"/>
              <a:ext cx="553356" cy="55613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72C6"/>
                  </a:solidFill>
                  <a:ea typeface="Segoe UI" pitchFamily="34" charset="0"/>
                  <a:cs typeface="Segoe UI" pitchFamily="34" charset="0"/>
                </a:rPr>
                <a:t>+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978216" y="4634239"/>
              <a:ext cx="553356" cy="55613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72C6"/>
                  </a:solidFill>
                  <a:ea typeface="Segoe UI" pitchFamily="34" charset="0"/>
                  <a:cs typeface="Segoe UI" pitchFamily="34" charset="0"/>
                </a:rPr>
                <a:t>+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639790" y="4634239"/>
              <a:ext cx="553356" cy="55613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72C6"/>
                  </a:solidFill>
                  <a:ea typeface="Segoe UI" pitchFamily="34" charset="0"/>
                  <a:cs typeface="Segoe UI" pitchFamily="34" charset="0"/>
                </a:rPr>
                <a:t>+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438281" y="4451350"/>
              <a:ext cx="919162" cy="920751"/>
              <a:chOff x="9494838" y="2959100"/>
              <a:chExt cx="919162" cy="920751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9913938" y="2959100"/>
                <a:ext cx="500062" cy="446088"/>
              </a:xfrm>
              <a:custGeom>
                <a:avLst/>
                <a:gdLst>
                  <a:gd name="T0" fmla="*/ 0 w 315"/>
                  <a:gd name="T1" fmla="*/ 281 h 281"/>
                  <a:gd name="T2" fmla="*/ 315 w 315"/>
                  <a:gd name="T3" fmla="*/ 281 h 281"/>
                  <a:gd name="T4" fmla="*/ 315 w 315"/>
                  <a:gd name="T5" fmla="*/ 0 h 281"/>
                  <a:gd name="T6" fmla="*/ 0 w 315"/>
                  <a:gd name="T7" fmla="*/ 46 h 281"/>
                  <a:gd name="T8" fmla="*/ 0 w 315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281">
                    <a:moveTo>
                      <a:pt x="0" y="281"/>
                    </a:moveTo>
                    <a:lnTo>
                      <a:pt x="315" y="281"/>
                    </a:lnTo>
                    <a:lnTo>
                      <a:pt x="315" y="0"/>
                    </a:lnTo>
                    <a:lnTo>
                      <a:pt x="0" y="46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9494838" y="3032125"/>
                <a:ext cx="382587" cy="373063"/>
              </a:xfrm>
              <a:custGeom>
                <a:avLst/>
                <a:gdLst>
                  <a:gd name="T0" fmla="*/ 241 w 241"/>
                  <a:gd name="T1" fmla="*/ 235 h 235"/>
                  <a:gd name="T2" fmla="*/ 241 w 241"/>
                  <a:gd name="T3" fmla="*/ 0 h 235"/>
                  <a:gd name="T4" fmla="*/ 0 w 241"/>
                  <a:gd name="T5" fmla="*/ 34 h 235"/>
                  <a:gd name="T6" fmla="*/ 0 w 241"/>
                  <a:gd name="T7" fmla="*/ 235 h 235"/>
                  <a:gd name="T8" fmla="*/ 241 w 241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35">
                    <a:moveTo>
                      <a:pt x="241" y="235"/>
                    </a:moveTo>
                    <a:lnTo>
                      <a:pt x="241" y="0"/>
                    </a:lnTo>
                    <a:lnTo>
                      <a:pt x="0" y="34"/>
                    </a:lnTo>
                    <a:lnTo>
                      <a:pt x="0" y="235"/>
                    </a:lnTo>
                    <a:lnTo>
                      <a:pt x="241" y="2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9913938" y="3433763"/>
                <a:ext cx="500062" cy="446088"/>
              </a:xfrm>
              <a:custGeom>
                <a:avLst/>
                <a:gdLst>
                  <a:gd name="T0" fmla="*/ 0 w 315"/>
                  <a:gd name="T1" fmla="*/ 0 h 281"/>
                  <a:gd name="T2" fmla="*/ 0 w 315"/>
                  <a:gd name="T3" fmla="*/ 235 h 281"/>
                  <a:gd name="T4" fmla="*/ 315 w 315"/>
                  <a:gd name="T5" fmla="*/ 281 h 281"/>
                  <a:gd name="T6" fmla="*/ 315 w 315"/>
                  <a:gd name="T7" fmla="*/ 0 h 281"/>
                  <a:gd name="T8" fmla="*/ 0 w 315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281">
                    <a:moveTo>
                      <a:pt x="0" y="0"/>
                    </a:moveTo>
                    <a:lnTo>
                      <a:pt x="0" y="235"/>
                    </a:lnTo>
                    <a:lnTo>
                      <a:pt x="315" y="281"/>
                    </a:ln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9494838" y="3433763"/>
                <a:ext cx="382587" cy="373063"/>
              </a:xfrm>
              <a:custGeom>
                <a:avLst/>
                <a:gdLst>
                  <a:gd name="T0" fmla="*/ 241 w 241"/>
                  <a:gd name="T1" fmla="*/ 0 h 235"/>
                  <a:gd name="T2" fmla="*/ 0 w 241"/>
                  <a:gd name="T3" fmla="*/ 0 h 235"/>
                  <a:gd name="T4" fmla="*/ 0 w 241"/>
                  <a:gd name="T5" fmla="*/ 200 h 235"/>
                  <a:gd name="T6" fmla="*/ 241 w 241"/>
                  <a:gd name="T7" fmla="*/ 235 h 235"/>
                  <a:gd name="T8" fmla="*/ 241 w 241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35">
                    <a:moveTo>
                      <a:pt x="241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241" y="235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871502" y="4270376"/>
              <a:ext cx="1391881" cy="1282434"/>
              <a:chOff x="1819677" y="2778126"/>
              <a:chExt cx="1391881" cy="128243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255603" y="3540924"/>
                <a:ext cx="520028" cy="519636"/>
                <a:chOff x="9453718" y="1796788"/>
                <a:chExt cx="572030" cy="571597"/>
              </a:xfrm>
              <a:solidFill>
                <a:schemeClr val="accent1"/>
              </a:solidFill>
            </p:grpSpPr>
            <p:sp>
              <p:nvSpPr>
                <p:cNvPr id="40" name="Freeform 5"/>
                <p:cNvSpPr>
                  <a:spLocks noEditPoints="1"/>
                </p:cNvSpPr>
                <p:nvPr/>
              </p:nvSpPr>
              <p:spPr bwMode="auto">
                <a:xfrm>
                  <a:off x="9453718" y="1796788"/>
                  <a:ext cx="572030" cy="571597"/>
                </a:xfrm>
                <a:custGeom>
                  <a:avLst/>
                  <a:gdLst>
                    <a:gd name="T0" fmla="*/ 537 w 558"/>
                    <a:gd name="T1" fmla="*/ 324 h 558"/>
                    <a:gd name="T2" fmla="*/ 541 w 558"/>
                    <a:gd name="T3" fmla="*/ 279 h 558"/>
                    <a:gd name="T4" fmla="*/ 279 w 558"/>
                    <a:gd name="T5" fmla="*/ 17 h 558"/>
                    <a:gd name="T6" fmla="*/ 233 w 558"/>
                    <a:gd name="T7" fmla="*/ 21 h 558"/>
                    <a:gd name="T8" fmla="*/ 156 w 558"/>
                    <a:gd name="T9" fmla="*/ 0 h 558"/>
                    <a:gd name="T10" fmla="*/ 0 w 558"/>
                    <a:gd name="T11" fmla="*/ 156 h 558"/>
                    <a:gd name="T12" fmla="*/ 21 w 558"/>
                    <a:gd name="T13" fmla="*/ 233 h 558"/>
                    <a:gd name="T14" fmla="*/ 17 w 558"/>
                    <a:gd name="T15" fmla="*/ 279 h 558"/>
                    <a:gd name="T16" fmla="*/ 279 w 558"/>
                    <a:gd name="T17" fmla="*/ 541 h 558"/>
                    <a:gd name="T18" fmla="*/ 324 w 558"/>
                    <a:gd name="T19" fmla="*/ 537 h 558"/>
                    <a:gd name="T20" fmla="*/ 402 w 558"/>
                    <a:gd name="T21" fmla="*/ 558 h 558"/>
                    <a:gd name="T22" fmla="*/ 558 w 558"/>
                    <a:gd name="T23" fmla="*/ 402 h 558"/>
                    <a:gd name="T24" fmla="*/ 537 w 558"/>
                    <a:gd name="T25" fmla="*/ 324 h 558"/>
                    <a:gd name="T26" fmla="*/ 402 w 558"/>
                    <a:gd name="T27" fmla="*/ 518 h 558"/>
                    <a:gd name="T28" fmla="*/ 344 w 558"/>
                    <a:gd name="T29" fmla="*/ 503 h 558"/>
                    <a:gd name="T30" fmla="*/ 332 w 558"/>
                    <a:gd name="T31" fmla="*/ 496 h 558"/>
                    <a:gd name="T32" fmla="*/ 318 w 558"/>
                    <a:gd name="T33" fmla="*/ 498 h 558"/>
                    <a:gd name="T34" fmla="*/ 279 w 558"/>
                    <a:gd name="T35" fmla="*/ 501 h 558"/>
                    <a:gd name="T36" fmla="*/ 56 w 558"/>
                    <a:gd name="T37" fmla="*/ 279 h 558"/>
                    <a:gd name="T38" fmla="*/ 60 w 558"/>
                    <a:gd name="T39" fmla="*/ 240 h 558"/>
                    <a:gd name="T40" fmla="*/ 62 w 558"/>
                    <a:gd name="T41" fmla="*/ 226 h 558"/>
                    <a:gd name="T42" fmla="*/ 55 w 558"/>
                    <a:gd name="T43" fmla="*/ 214 h 558"/>
                    <a:gd name="T44" fmla="*/ 40 w 558"/>
                    <a:gd name="T45" fmla="*/ 156 h 558"/>
                    <a:gd name="T46" fmla="*/ 156 w 558"/>
                    <a:gd name="T47" fmla="*/ 40 h 558"/>
                    <a:gd name="T48" fmla="*/ 214 w 558"/>
                    <a:gd name="T49" fmla="*/ 55 h 558"/>
                    <a:gd name="T50" fmla="*/ 226 w 558"/>
                    <a:gd name="T51" fmla="*/ 62 h 558"/>
                    <a:gd name="T52" fmla="*/ 240 w 558"/>
                    <a:gd name="T53" fmla="*/ 60 h 558"/>
                    <a:gd name="T54" fmla="*/ 279 w 558"/>
                    <a:gd name="T55" fmla="*/ 56 h 558"/>
                    <a:gd name="T56" fmla="*/ 501 w 558"/>
                    <a:gd name="T57" fmla="*/ 279 h 558"/>
                    <a:gd name="T58" fmla="*/ 498 w 558"/>
                    <a:gd name="T59" fmla="*/ 318 h 558"/>
                    <a:gd name="T60" fmla="*/ 496 w 558"/>
                    <a:gd name="T61" fmla="*/ 332 h 558"/>
                    <a:gd name="T62" fmla="*/ 503 w 558"/>
                    <a:gd name="T63" fmla="*/ 344 h 558"/>
                    <a:gd name="T64" fmla="*/ 518 w 558"/>
                    <a:gd name="T65" fmla="*/ 402 h 558"/>
                    <a:gd name="T66" fmla="*/ 402 w 558"/>
                    <a:gd name="T67" fmla="*/ 51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8" h="558">
                      <a:moveTo>
                        <a:pt x="537" y="324"/>
                      </a:moveTo>
                      <a:cubicBezTo>
                        <a:pt x="540" y="310"/>
                        <a:pt x="541" y="295"/>
                        <a:pt x="541" y="279"/>
                      </a:cubicBezTo>
                      <a:cubicBezTo>
                        <a:pt x="541" y="134"/>
                        <a:pt x="424" y="17"/>
                        <a:pt x="279" y="17"/>
                      </a:cubicBezTo>
                      <a:cubicBezTo>
                        <a:pt x="263" y="17"/>
                        <a:pt x="248" y="18"/>
                        <a:pt x="233" y="21"/>
                      </a:cubicBezTo>
                      <a:cubicBezTo>
                        <a:pt x="211" y="8"/>
                        <a:pt x="184" y="0"/>
                        <a:pt x="156" y="0"/>
                      </a:cubicBezTo>
                      <a:cubicBezTo>
                        <a:pt x="70" y="0"/>
                        <a:pt x="0" y="70"/>
                        <a:pt x="0" y="156"/>
                      </a:cubicBezTo>
                      <a:cubicBezTo>
                        <a:pt x="0" y="184"/>
                        <a:pt x="7" y="211"/>
                        <a:pt x="21" y="233"/>
                      </a:cubicBezTo>
                      <a:cubicBezTo>
                        <a:pt x="18" y="248"/>
                        <a:pt x="17" y="263"/>
                        <a:pt x="17" y="279"/>
                      </a:cubicBezTo>
                      <a:cubicBezTo>
                        <a:pt x="17" y="424"/>
                        <a:pt x="134" y="541"/>
                        <a:pt x="279" y="541"/>
                      </a:cubicBezTo>
                      <a:cubicBezTo>
                        <a:pt x="294" y="541"/>
                        <a:pt x="310" y="540"/>
                        <a:pt x="324" y="537"/>
                      </a:cubicBezTo>
                      <a:cubicBezTo>
                        <a:pt x="347" y="550"/>
                        <a:pt x="374" y="558"/>
                        <a:pt x="402" y="558"/>
                      </a:cubicBezTo>
                      <a:cubicBezTo>
                        <a:pt x="488" y="558"/>
                        <a:pt x="558" y="488"/>
                        <a:pt x="558" y="402"/>
                      </a:cubicBezTo>
                      <a:cubicBezTo>
                        <a:pt x="558" y="374"/>
                        <a:pt x="550" y="347"/>
                        <a:pt x="537" y="324"/>
                      </a:cubicBezTo>
                      <a:close/>
                      <a:moveTo>
                        <a:pt x="402" y="518"/>
                      </a:moveTo>
                      <a:cubicBezTo>
                        <a:pt x="382" y="518"/>
                        <a:pt x="362" y="513"/>
                        <a:pt x="344" y="503"/>
                      </a:cubicBezTo>
                      <a:cubicBezTo>
                        <a:pt x="332" y="496"/>
                        <a:pt x="332" y="496"/>
                        <a:pt x="332" y="496"/>
                      </a:cubicBezTo>
                      <a:cubicBezTo>
                        <a:pt x="318" y="498"/>
                        <a:pt x="318" y="498"/>
                        <a:pt x="318" y="498"/>
                      </a:cubicBezTo>
                      <a:cubicBezTo>
                        <a:pt x="305" y="500"/>
                        <a:pt x="292" y="501"/>
                        <a:pt x="279" y="501"/>
                      </a:cubicBezTo>
                      <a:cubicBezTo>
                        <a:pt x="156" y="501"/>
                        <a:pt x="56" y="402"/>
                        <a:pt x="56" y="279"/>
                      </a:cubicBezTo>
                      <a:cubicBezTo>
                        <a:pt x="56" y="266"/>
                        <a:pt x="58" y="253"/>
                        <a:pt x="60" y="240"/>
                      </a:cubicBezTo>
                      <a:cubicBezTo>
                        <a:pt x="62" y="226"/>
                        <a:pt x="62" y="226"/>
                        <a:pt x="62" y="226"/>
                      </a:cubicBezTo>
                      <a:cubicBezTo>
                        <a:pt x="55" y="214"/>
                        <a:pt x="55" y="214"/>
                        <a:pt x="55" y="214"/>
                      </a:cubicBezTo>
                      <a:cubicBezTo>
                        <a:pt x="45" y="196"/>
                        <a:pt x="40" y="176"/>
                        <a:pt x="40" y="156"/>
                      </a:cubicBezTo>
                      <a:cubicBezTo>
                        <a:pt x="40" y="92"/>
                        <a:pt x="92" y="40"/>
                        <a:pt x="156" y="40"/>
                      </a:cubicBezTo>
                      <a:cubicBezTo>
                        <a:pt x="176" y="40"/>
                        <a:pt x="196" y="45"/>
                        <a:pt x="214" y="55"/>
                      </a:cubicBezTo>
                      <a:cubicBezTo>
                        <a:pt x="226" y="62"/>
                        <a:pt x="226" y="62"/>
                        <a:pt x="226" y="62"/>
                      </a:cubicBezTo>
                      <a:cubicBezTo>
                        <a:pt x="240" y="60"/>
                        <a:pt x="240" y="60"/>
                        <a:pt x="240" y="60"/>
                      </a:cubicBezTo>
                      <a:cubicBezTo>
                        <a:pt x="253" y="58"/>
                        <a:pt x="266" y="56"/>
                        <a:pt x="279" y="56"/>
                      </a:cubicBezTo>
                      <a:cubicBezTo>
                        <a:pt x="402" y="56"/>
                        <a:pt x="501" y="156"/>
                        <a:pt x="501" y="279"/>
                      </a:cubicBezTo>
                      <a:cubicBezTo>
                        <a:pt x="501" y="292"/>
                        <a:pt x="500" y="305"/>
                        <a:pt x="498" y="318"/>
                      </a:cubicBezTo>
                      <a:cubicBezTo>
                        <a:pt x="496" y="332"/>
                        <a:pt x="496" y="332"/>
                        <a:pt x="496" y="332"/>
                      </a:cubicBezTo>
                      <a:cubicBezTo>
                        <a:pt x="503" y="344"/>
                        <a:pt x="503" y="344"/>
                        <a:pt x="503" y="344"/>
                      </a:cubicBezTo>
                      <a:cubicBezTo>
                        <a:pt x="513" y="362"/>
                        <a:pt x="518" y="382"/>
                        <a:pt x="518" y="402"/>
                      </a:cubicBezTo>
                      <a:cubicBezTo>
                        <a:pt x="518" y="466"/>
                        <a:pt x="466" y="518"/>
                        <a:pt x="402" y="5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solidFill>
                      <a:srgbClr val="0072C6"/>
                    </a:solidFill>
                  </a:endParaRPr>
                </a:p>
              </p:txBody>
            </p:sp>
            <p:sp>
              <p:nvSpPr>
                <p:cNvPr id="41" name="Freeform 6"/>
                <p:cNvSpPr>
                  <a:spLocks/>
                </p:cNvSpPr>
                <p:nvPr/>
              </p:nvSpPr>
              <p:spPr bwMode="auto">
                <a:xfrm>
                  <a:off x="9607643" y="1917852"/>
                  <a:ext cx="264180" cy="329901"/>
                </a:xfrm>
                <a:custGeom>
                  <a:avLst/>
                  <a:gdLst>
                    <a:gd name="T0" fmla="*/ 176 w 258"/>
                    <a:gd name="T1" fmla="*/ 136 h 322"/>
                    <a:gd name="T2" fmla="*/ 118 w 258"/>
                    <a:gd name="T3" fmla="*/ 123 h 322"/>
                    <a:gd name="T4" fmla="*/ 70 w 258"/>
                    <a:gd name="T5" fmla="*/ 89 h 322"/>
                    <a:gd name="T6" fmla="*/ 120 w 258"/>
                    <a:gd name="T7" fmla="*/ 52 h 322"/>
                    <a:gd name="T8" fmla="*/ 213 w 258"/>
                    <a:gd name="T9" fmla="*/ 98 h 322"/>
                    <a:gd name="T10" fmla="*/ 245 w 258"/>
                    <a:gd name="T11" fmla="*/ 71 h 322"/>
                    <a:gd name="T12" fmla="*/ 124 w 258"/>
                    <a:gd name="T13" fmla="*/ 0 h 322"/>
                    <a:gd name="T14" fmla="*/ 2 w 258"/>
                    <a:gd name="T15" fmla="*/ 93 h 322"/>
                    <a:gd name="T16" fmla="*/ 77 w 258"/>
                    <a:gd name="T17" fmla="*/ 177 h 322"/>
                    <a:gd name="T18" fmla="*/ 157 w 258"/>
                    <a:gd name="T19" fmla="*/ 197 h 322"/>
                    <a:gd name="T20" fmla="*/ 188 w 258"/>
                    <a:gd name="T21" fmla="*/ 229 h 322"/>
                    <a:gd name="T22" fmla="*/ 130 w 258"/>
                    <a:gd name="T23" fmla="*/ 272 h 322"/>
                    <a:gd name="T24" fmla="*/ 30 w 258"/>
                    <a:gd name="T25" fmla="*/ 215 h 322"/>
                    <a:gd name="T26" fmla="*/ 0 w 258"/>
                    <a:gd name="T27" fmla="*/ 243 h 322"/>
                    <a:gd name="T28" fmla="*/ 130 w 258"/>
                    <a:gd name="T29" fmla="*/ 322 h 322"/>
                    <a:gd name="T30" fmla="*/ 258 w 258"/>
                    <a:gd name="T31" fmla="*/ 224 h 322"/>
                    <a:gd name="T32" fmla="*/ 176 w 258"/>
                    <a:gd name="T33" fmla="*/ 136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8" h="322">
                      <a:moveTo>
                        <a:pt x="176" y="136"/>
                      </a:moveTo>
                      <a:cubicBezTo>
                        <a:pt x="118" y="123"/>
                        <a:pt x="118" y="123"/>
                        <a:pt x="118" y="123"/>
                      </a:cubicBezTo>
                      <a:cubicBezTo>
                        <a:pt x="95" y="117"/>
                        <a:pt x="70" y="110"/>
                        <a:pt x="70" y="89"/>
                      </a:cubicBezTo>
                      <a:cubicBezTo>
                        <a:pt x="70" y="68"/>
                        <a:pt x="87" y="52"/>
                        <a:pt x="120" y="52"/>
                      </a:cubicBezTo>
                      <a:cubicBezTo>
                        <a:pt x="186" y="52"/>
                        <a:pt x="180" y="98"/>
                        <a:pt x="213" y="98"/>
                      </a:cubicBezTo>
                      <a:cubicBezTo>
                        <a:pt x="230" y="98"/>
                        <a:pt x="245" y="89"/>
                        <a:pt x="245" y="71"/>
                      </a:cubicBezTo>
                      <a:cubicBezTo>
                        <a:pt x="245" y="30"/>
                        <a:pt x="179" y="0"/>
                        <a:pt x="124" y="0"/>
                      </a:cubicBezTo>
                      <a:cubicBezTo>
                        <a:pt x="65" y="0"/>
                        <a:pt x="2" y="25"/>
                        <a:pt x="2" y="93"/>
                      </a:cubicBezTo>
                      <a:cubicBezTo>
                        <a:pt x="2" y="126"/>
                        <a:pt x="13" y="161"/>
                        <a:pt x="77" y="177"/>
                      </a:cubicBezTo>
                      <a:cubicBezTo>
                        <a:pt x="157" y="197"/>
                        <a:pt x="157" y="197"/>
                        <a:pt x="157" y="197"/>
                      </a:cubicBezTo>
                      <a:cubicBezTo>
                        <a:pt x="181" y="203"/>
                        <a:pt x="188" y="217"/>
                        <a:pt x="188" y="229"/>
                      </a:cubicBezTo>
                      <a:cubicBezTo>
                        <a:pt x="188" y="250"/>
                        <a:pt x="166" y="272"/>
                        <a:pt x="130" y="272"/>
                      </a:cubicBezTo>
                      <a:cubicBezTo>
                        <a:pt x="59" y="272"/>
                        <a:pt x="68" y="215"/>
                        <a:pt x="30" y="215"/>
                      </a:cubicBezTo>
                      <a:cubicBezTo>
                        <a:pt x="13" y="215"/>
                        <a:pt x="0" y="226"/>
                        <a:pt x="0" y="243"/>
                      </a:cubicBezTo>
                      <a:cubicBezTo>
                        <a:pt x="0" y="277"/>
                        <a:pt x="40" y="322"/>
                        <a:pt x="130" y="322"/>
                      </a:cubicBezTo>
                      <a:cubicBezTo>
                        <a:pt x="215" y="322"/>
                        <a:pt x="258" y="279"/>
                        <a:pt x="258" y="224"/>
                      </a:cubicBezTo>
                      <a:cubicBezTo>
                        <a:pt x="258" y="188"/>
                        <a:pt x="241" y="150"/>
                        <a:pt x="176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solidFill>
                      <a:srgbClr val="0072C6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819677" y="2778126"/>
                <a:ext cx="1391881" cy="620713"/>
                <a:chOff x="1819677" y="2778126"/>
                <a:chExt cx="1391881" cy="620713"/>
              </a:xfrm>
            </p:grpSpPr>
            <p:sp>
              <p:nvSpPr>
                <p:cNvPr id="38" name="Freeform 37"/>
                <p:cNvSpPr>
                  <a:spLocks noChangeAspect="1"/>
                </p:cNvSpPr>
                <p:nvPr/>
              </p:nvSpPr>
              <p:spPr bwMode="black">
                <a:xfrm>
                  <a:off x="1819677" y="2786700"/>
                  <a:ext cx="504407" cy="604993"/>
                </a:xfrm>
                <a:custGeom>
                  <a:avLst/>
                  <a:gdLst>
                    <a:gd name="T0" fmla="*/ 1710 w 1710"/>
                    <a:gd name="T1" fmla="*/ 1880 h 2051"/>
                    <a:gd name="T2" fmla="*/ 1710 w 1710"/>
                    <a:gd name="T3" fmla="*/ 1880 h 2051"/>
                    <a:gd name="T4" fmla="*/ 1710 w 1710"/>
                    <a:gd name="T5" fmla="*/ 176 h 2051"/>
                    <a:gd name="T6" fmla="*/ 1101 w 1710"/>
                    <a:gd name="T7" fmla="*/ 0 h 2051"/>
                    <a:gd name="T8" fmla="*/ 3 w 1710"/>
                    <a:gd name="T9" fmla="*/ 413 h 2051"/>
                    <a:gd name="T10" fmla="*/ 0 w 1710"/>
                    <a:gd name="T11" fmla="*/ 413 h 2051"/>
                    <a:gd name="T12" fmla="*/ 0 w 1710"/>
                    <a:gd name="T13" fmla="*/ 1645 h 2051"/>
                    <a:gd name="T14" fmla="*/ 375 w 1710"/>
                    <a:gd name="T15" fmla="*/ 1498 h 2051"/>
                    <a:gd name="T16" fmla="*/ 375 w 1710"/>
                    <a:gd name="T17" fmla="*/ 496 h 2051"/>
                    <a:gd name="T18" fmla="*/ 1101 w 1710"/>
                    <a:gd name="T19" fmla="*/ 323 h 2051"/>
                    <a:gd name="T20" fmla="*/ 1101 w 1710"/>
                    <a:gd name="T21" fmla="*/ 1797 h 2051"/>
                    <a:gd name="T22" fmla="*/ 0 w 1710"/>
                    <a:gd name="T23" fmla="*/ 1645 h 2051"/>
                    <a:gd name="T24" fmla="*/ 1101 w 1710"/>
                    <a:gd name="T25" fmla="*/ 2051 h 2051"/>
                    <a:gd name="T26" fmla="*/ 1101 w 1710"/>
                    <a:gd name="T27" fmla="*/ 2051 h 2051"/>
                    <a:gd name="T28" fmla="*/ 1710 w 1710"/>
                    <a:gd name="T29" fmla="*/ 1882 h 2051"/>
                    <a:gd name="T30" fmla="*/ 1710 w 1710"/>
                    <a:gd name="T31" fmla="*/ 1880 h 2051"/>
                    <a:gd name="T32" fmla="*/ 1710 w 1710"/>
                    <a:gd name="T33" fmla="*/ 1880 h 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10" h="2051">
                      <a:moveTo>
                        <a:pt x="1710" y="1880"/>
                      </a:moveTo>
                      <a:lnTo>
                        <a:pt x="1710" y="1880"/>
                      </a:lnTo>
                      <a:lnTo>
                        <a:pt x="1710" y="176"/>
                      </a:lnTo>
                      <a:lnTo>
                        <a:pt x="1101" y="0"/>
                      </a:lnTo>
                      <a:lnTo>
                        <a:pt x="3" y="413"/>
                      </a:lnTo>
                      <a:lnTo>
                        <a:pt x="0" y="413"/>
                      </a:lnTo>
                      <a:lnTo>
                        <a:pt x="0" y="1645"/>
                      </a:lnTo>
                      <a:lnTo>
                        <a:pt x="375" y="1498"/>
                      </a:lnTo>
                      <a:lnTo>
                        <a:pt x="375" y="496"/>
                      </a:lnTo>
                      <a:lnTo>
                        <a:pt x="1101" y="323"/>
                      </a:lnTo>
                      <a:lnTo>
                        <a:pt x="1101" y="1797"/>
                      </a:lnTo>
                      <a:lnTo>
                        <a:pt x="0" y="1645"/>
                      </a:lnTo>
                      <a:lnTo>
                        <a:pt x="1101" y="2051"/>
                      </a:lnTo>
                      <a:lnTo>
                        <a:pt x="1101" y="2051"/>
                      </a:lnTo>
                      <a:lnTo>
                        <a:pt x="1710" y="1882"/>
                      </a:lnTo>
                      <a:lnTo>
                        <a:pt x="1710" y="1880"/>
                      </a:lnTo>
                      <a:lnTo>
                        <a:pt x="1710" y="18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dirty="0">
                    <a:solidFill>
                      <a:srgbClr val="0072C6"/>
                    </a:solidFill>
                  </a:endParaRPr>
                </a:p>
              </p:txBody>
            </p:sp>
            <p:sp>
              <p:nvSpPr>
                <p:cNvPr id="39" name="Freeform 12"/>
                <p:cNvSpPr>
                  <a:spLocks noEditPoints="1"/>
                </p:cNvSpPr>
                <p:nvPr/>
              </p:nvSpPr>
              <p:spPr bwMode="auto">
                <a:xfrm>
                  <a:off x="2592433" y="2778126"/>
                  <a:ext cx="619125" cy="620713"/>
                </a:xfrm>
                <a:custGeom>
                  <a:avLst/>
                  <a:gdLst>
                    <a:gd name="T0" fmla="*/ 336 w 351"/>
                    <a:gd name="T1" fmla="*/ 52 h 352"/>
                    <a:gd name="T2" fmla="*/ 323 w 351"/>
                    <a:gd name="T3" fmla="*/ 48 h 352"/>
                    <a:gd name="T4" fmla="*/ 208 w 351"/>
                    <a:gd name="T5" fmla="*/ 36 h 352"/>
                    <a:gd name="T6" fmla="*/ 0 w 351"/>
                    <a:gd name="T7" fmla="*/ 36 h 352"/>
                    <a:gd name="T8" fmla="*/ 208 w 351"/>
                    <a:gd name="T9" fmla="*/ 352 h 352"/>
                    <a:gd name="T10" fmla="*/ 312 w 351"/>
                    <a:gd name="T11" fmla="*/ 316 h 352"/>
                    <a:gd name="T12" fmla="*/ 323 w 351"/>
                    <a:gd name="T13" fmla="*/ 292 h 352"/>
                    <a:gd name="T14" fmla="*/ 351 w 351"/>
                    <a:gd name="T15" fmla="*/ 276 h 352"/>
                    <a:gd name="T16" fmla="*/ 347 w 351"/>
                    <a:gd name="T17" fmla="*/ 210 h 352"/>
                    <a:gd name="T18" fmla="*/ 351 w 351"/>
                    <a:gd name="T19" fmla="*/ 144 h 352"/>
                    <a:gd name="T20" fmla="*/ 351 w 351"/>
                    <a:gd name="T21" fmla="*/ 124 h 352"/>
                    <a:gd name="T22" fmla="*/ 148 w 351"/>
                    <a:gd name="T23" fmla="*/ 240 h 352"/>
                    <a:gd name="T24" fmla="*/ 79 w 351"/>
                    <a:gd name="T25" fmla="*/ 158 h 352"/>
                    <a:gd name="T26" fmla="*/ 76 w 351"/>
                    <a:gd name="T27" fmla="*/ 152 h 352"/>
                    <a:gd name="T28" fmla="*/ 74 w 351"/>
                    <a:gd name="T29" fmla="*/ 148 h 352"/>
                    <a:gd name="T30" fmla="*/ 74 w 351"/>
                    <a:gd name="T31" fmla="*/ 151 h 352"/>
                    <a:gd name="T32" fmla="*/ 74 w 351"/>
                    <a:gd name="T33" fmla="*/ 162 h 352"/>
                    <a:gd name="T34" fmla="*/ 74 w 351"/>
                    <a:gd name="T35" fmla="*/ 236 h 352"/>
                    <a:gd name="T36" fmla="*/ 52 w 351"/>
                    <a:gd name="T37" fmla="*/ 113 h 352"/>
                    <a:gd name="T38" fmla="*/ 119 w 351"/>
                    <a:gd name="T39" fmla="*/ 188 h 352"/>
                    <a:gd name="T40" fmla="*/ 121 w 351"/>
                    <a:gd name="T41" fmla="*/ 193 h 352"/>
                    <a:gd name="T42" fmla="*/ 124 w 351"/>
                    <a:gd name="T43" fmla="*/ 199 h 352"/>
                    <a:gd name="T44" fmla="*/ 124 w 351"/>
                    <a:gd name="T45" fmla="*/ 196 h 352"/>
                    <a:gd name="T46" fmla="*/ 124 w 351"/>
                    <a:gd name="T47" fmla="*/ 188 h 352"/>
                    <a:gd name="T48" fmla="*/ 124 w 351"/>
                    <a:gd name="T49" fmla="*/ 109 h 352"/>
                    <a:gd name="T50" fmla="*/ 148 w 351"/>
                    <a:gd name="T51" fmla="*/ 107 h 352"/>
                    <a:gd name="T52" fmla="*/ 148 w 351"/>
                    <a:gd name="T53" fmla="*/ 107 h 352"/>
                    <a:gd name="T54" fmla="*/ 339 w 351"/>
                    <a:gd name="T55" fmla="*/ 276 h 352"/>
                    <a:gd name="T56" fmla="*/ 323 w 351"/>
                    <a:gd name="T57" fmla="*/ 280 h 352"/>
                    <a:gd name="T58" fmla="*/ 336 w 351"/>
                    <a:gd name="T59" fmla="*/ 216 h 352"/>
                    <a:gd name="T60" fmla="*/ 339 w 351"/>
                    <a:gd name="T61" fmla="*/ 276 h 352"/>
                    <a:gd name="T62" fmla="*/ 336 w 351"/>
                    <a:gd name="T63" fmla="*/ 204 h 352"/>
                    <a:gd name="T64" fmla="*/ 323 w 351"/>
                    <a:gd name="T65" fmla="*/ 140 h 352"/>
                    <a:gd name="T66" fmla="*/ 339 w 351"/>
                    <a:gd name="T67" fmla="*/ 144 h 352"/>
                    <a:gd name="T68" fmla="*/ 339 w 351"/>
                    <a:gd name="T69" fmla="*/ 124 h 352"/>
                    <a:gd name="T70" fmla="*/ 336 w 351"/>
                    <a:gd name="T71" fmla="*/ 128 h 352"/>
                    <a:gd name="T72" fmla="*/ 311 w 351"/>
                    <a:gd name="T73" fmla="*/ 128 h 352"/>
                    <a:gd name="T74" fmla="*/ 311 w 351"/>
                    <a:gd name="T75" fmla="*/ 204 h 352"/>
                    <a:gd name="T76" fmla="*/ 311 w 351"/>
                    <a:gd name="T77" fmla="*/ 280 h 352"/>
                    <a:gd name="T78" fmla="*/ 208 w 351"/>
                    <a:gd name="T79" fmla="*/ 304 h 352"/>
                    <a:gd name="T80" fmla="*/ 283 w 351"/>
                    <a:gd name="T81" fmla="*/ 272 h 352"/>
                    <a:gd name="T82" fmla="*/ 208 w 351"/>
                    <a:gd name="T83" fmla="*/ 256 h 352"/>
                    <a:gd name="T84" fmla="*/ 283 w 351"/>
                    <a:gd name="T85" fmla="*/ 236 h 352"/>
                    <a:gd name="T86" fmla="*/ 208 w 351"/>
                    <a:gd name="T87" fmla="*/ 220 h 352"/>
                    <a:gd name="T88" fmla="*/ 283 w 351"/>
                    <a:gd name="T89" fmla="*/ 200 h 352"/>
                    <a:gd name="T90" fmla="*/ 208 w 351"/>
                    <a:gd name="T91" fmla="*/ 184 h 352"/>
                    <a:gd name="T92" fmla="*/ 283 w 351"/>
                    <a:gd name="T93" fmla="*/ 164 h 352"/>
                    <a:gd name="T94" fmla="*/ 208 w 351"/>
                    <a:gd name="T95" fmla="*/ 148 h 352"/>
                    <a:gd name="T96" fmla="*/ 283 w 351"/>
                    <a:gd name="T97" fmla="*/ 128 h 352"/>
                    <a:gd name="T98" fmla="*/ 208 w 351"/>
                    <a:gd name="T99" fmla="*/ 112 h 352"/>
                    <a:gd name="T100" fmla="*/ 283 w 351"/>
                    <a:gd name="T101" fmla="*/ 92 h 352"/>
                    <a:gd name="T102" fmla="*/ 208 w 351"/>
                    <a:gd name="T103" fmla="*/ 76 h 352"/>
                    <a:gd name="T104" fmla="*/ 311 w 351"/>
                    <a:gd name="T105" fmla="*/ 48 h 352"/>
                    <a:gd name="T106" fmla="*/ 336 w 351"/>
                    <a:gd name="T107" fmla="*/ 64 h 352"/>
                    <a:gd name="T108" fmla="*/ 339 w 351"/>
                    <a:gd name="T109" fmla="*/ 124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1" h="352">
                      <a:moveTo>
                        <a:pt x="351" y="68"/>
                      </a:moveTo>
                      <a:cubicBezTo>
                        <a:pt x="351" y="59"/>
                        <a:pt x="345" y="52"/>
                        <a:pt x="336" y="52"/>
                      </a:cubicBezTo>
                      <a:cubicBezTo>
                        <a:pt x="323" y="52"/>
                        <a:pt x="323" y="52"/>
                        <a:pt x="323" y="52"/>
                      </a:cubicBezTo>
                      <a:cubicBezTo>
                        <a:pt x="323" y="48"/>
                        <a:pt x="323" y="48"/>
                        <a:pt x="323" y="48"/>
                      </a:cubicBezTo>
                      <a:cubicBezTo>
                        <a:pt x="323" y="42"/>
                        <a:pt x="318" y="36"/>
                        <a:pt x="312" y="36"/>
                      </a:cubicBezTo>
                      <a:cubicBezTo>
                        <a:pt x="208" y="36"/>
                        <a:pt x="208" y="36"/>
                        <a:pt x="208" y="36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208" y="352"/>
                        <a:pt x="208" y="352"/>
                        <a:pt x="208" y="352"/>
                      </a:cubicBezTo>
                      <a:cubicBezTo>
                        <a:pt x="208" y="316"/>
                        <a:pt x="208" y="316"/>
                        <a:pt x="208" y="316"/>
                      </a:cubicBezTo>
                      <a:cubicBezTo>
                        <a:pt x="312" y="316"/>
                        <a:pt x="312" y="316"/>
                        <a:pt x="312" y="316"/>
                      </a:cubicBezTo>
                      <a:cubicBezTo>
                        <a:pt x="319" y="316"/>
                        <a:pt x="323" y="311"/>
                        <a:pt x="323" y="304"/>
                      </a:cubicBezTo>
                      <a:cubicBezTo>
                        <a:pt x="323" y="292"/>
                        <a:pt x="323" y="292"/>
                        <a:pt x="323" y="292"/>
                      </a:cubicBezTo>
                      <a:cubicBezTo>
                        <a:pt x="336" y="292"/>
                        <a:pt x="336" y="292"/>
                        <a:pt x="336" y="292"/>
                      </a:cubicBezTo>
                      <a:cubicBezTo>
                        <a:pt x="345" y="292"/>
                        <a:pt x="351" y="285"/>
                        <a:pt x="351" y="276"/>
                      </a:cubicBezTo>
                      <a:cubicBezTo>
                        <a:pt x="351" y="220"/>
                        <a:pt x="351" y="220"/>
                        <a:pt x="351" y="220"/>
                      </a:cubicBezTo>
                      <a:cubicBezTo>
                        <a:pt x="351" y="216"/>
                        <a:pt x="350" y="213"/>
                        <a:pt x="347" y="210"/>
                      </a:cubicBezTo>
                      <a:cubicBezTo>
                        <a:pt x="350" y="207"/>
                        <a:pt x="351" y="204"/>
                        <a:pt x="351" y="200"/>
                      </a:cubicBezTo>
                      <a:cubicBezTo>
                        <a:pt x="351" y="144"/>
                        <a:pt x="351" y="144"/>
                        <a:pt x="351" y="144"/>
                      </a:cubicBezTo>
                      <a:cubicBezTo>
                        <a:pt x="351" y="140"/>
                        <a:pt x="350" y="137"/>
                        <a:pt x="348" y="134"/>
                      </a:cubicBezTo>
                      <a:cubicBezTo>
                        <a:pt x="350" y="132"/>
                        <a:pt x="351" y="128"/>
                        <a:pt x="351" y="124"/>
                      </a:cubicBezTo>
                      <a:lnTo>
                        <a:pt x="351" y="68"/>
                      </a:lnTo>
                      <a:close/>
                      <a:moveTo>
                        <a:pt x="148" y="240"/>
                      </a:moveTo>
                      <a:cubicBezTo>
                        <a:pt x="122" y="239"/>
                        <a:pt x="122" y="239"/>
                        <a:pt x="122" y="239"/>
                      </a:cubicBezTo>
                      <a:cubicBezTo>
                        <a:pt x="79" y="158"/>
                        <a:pt x="79" y="158"/>
                        <a:pt x="79" y="158"/>
                      </a:cubicBezTo>
                      <a:cubicBezTo>
                        <a:pt x="78" y="157"/>
                        <a:pt x="78" y="156"/>
                        <a:pt x="77" y="155"/>
                      </a:cubicBezTo>
                      <a:cubicBezTo>
                        <a:pt x="76" y="154"/>
                        <a:pt x="76" y="153"/>
                        <a:pt x="76" y="152"/>
                      </a:cubicBezTo>
                      <a:cubicBezTo>
                        <a:pt x="75" y="151"/>
                        <a:pt x="75" y="150"/>
                        <a:pt x="74" y="150"/>
                      </a:cubicBezTo>
                      <a:cubicBezTo>
                        <a:pt x="74" y="149"/>
                        <a:pt x="74" y="148"/>
                        <a:pt x="74" y="148"/>
                      </a:cubicBezTo>
                      <a:cubicBezTo>
                        <a:pt x="73" y="148"/>
                        <a:pt x="73" y="148"/>
                        <a:pt x="73" y="148"/>
                      </a:cubicBezTo>
                      <a:cubicBezTo>
                        <a:pt x="73" y="149"/>
                        <a:pt x="73" y="150"/>
                        <a:pt x="74" y="151"/>
                      </a:cubicBezTo>
                      <a:cubicBezTo>
                        <a:pt x="74" y="153"/>
                        <a:pt x="74" y="154"/>
                        <a:pt x="74" y="156"/>
                      </a:cubicBezTo>
                      <a:cubicBezTo>
                        <a:pt x="74" y="158"/>
                        <a:pt x="74" y="160"/>
                        <a:pt x="74" y="162"/>
                      </a:cubicBezTo>
                      <a:cubicBezTo>
                        <a:pt x="74" y="163"/>
                        <a:pt x="74" y="166"/>
                        <a:pt x="74" y="168"/>
                      </a:cubicBezTo>
                      <a:cubicBezTo>
                        <a:pt x="74" y="236"/>
                        <a:pt x="74" y="236"/>
                        <a:pt x="74" y="236"/>
                      </a:cubicBezTo>
                      <a:cubicBezTo>
                        <a:pt x="52" y="235"/>
                        <a:pt x="52" y="235"/>
                        <a:pt x="52" y="235"/>
                      </a:cubicBezTo>
                      <a:cubicBezTo>
                        <a:pt x="52" y="113"/>
                        <a:pt x="52" y="113"/>
                        <a:pt x="52" y="113"/>
                      </a:cubicBezTo>
                      <a:cubicBezTo>
                        <a:pt x="77" y="112"/>
                        <a:pt x="77" y="112"/>
                        <a:pt x="77" y="112"/>
                      </a:cubicBezTo>
                      <a:cubicBezTo>
                        <a:pt x="119" y="188"/>
                        <a:pt x="119" y="188"/>
                        <a:pt x="119" y="188"/>
                      </a:cubicBezTo>
                      <a:cubicBezTo>
                        <a:pt x="119" y="189"/>
                        <a:pt x="119" y="189"/>
                        <a:pt x="120" y="190"/>
                      </a:cubicBezTo>
                      <a:cubicBezTo>
                        <a:pt x="120" y="191"/>
                        <a:pt x="121" y="192"/>
                        <a:pt x="121" y="193"/>
                      </a:cubicBezTo>
                      <a:cubicBezTo>
                        <a:pt x="122" y="194"/>
                        <a:pt x="122" y="194"/>
                        <a:pt x="123" y="195"/>
                      </a:cubicBezTo>
                      <a:cubicBezTo>
                        <a:pt x="123" y="197"/>
                        <a:pt x="124" y="198"/>
                        <a:pt x="124" y="199"/>
                      </a:cubicBezTo>
                      <a:cubicBezTo>
                        <a:pt x="124" y="199"/>
                        <a:pt x="124" y="199"/>
                        <a:pt x="124" y="199"/>
                      </a:cubicBezTo>
                      <a:cubicBezTo>
                        <a:pt x="124" y="198"/>
                        <a:pt x="124" y="197"/>
                        <a:pt x="124" y="196"/>
                      </a:cubicBezTo>
                      <a:cubicBezTo>
                        <a:pt x="124" y="195"/>
                        <a:pt x="124" y="193"/>
                        <a:pt x="124" y="192"/>
                      </a:cubicBezTo>
                      <a:cubicBezTo>
                        <a:pt x="124" y="190"/>
                        <a:pt x="124" y="190"/>
                        <a:pt x="124" y="188"/>
                      </a:cubicBezTo>
                      <a:cubicBezTo>
                        <a:pt x="124" y="186"/>
                        <a:pt x="124" y="182"/>
                        <a:pt x="124" y="180"/>
                      </a:cubicBezTo>
                      <a:cubicBezTo>
                        <a:pt x="124" y="109"/>
                        <a:pt x="124" y="109"/>
                        <a:pt x="124" y="109"/>
                      </a:cubicBezTo>
                      <a:cubicBezTo>
                        <a:pt x="148" y="107"/>
                        <a:pt x="148" y="107"/>
                        <a:pt x="148" y="107"/>
                      </a:cubicBezTo>
                      <a:cubicBezTo>
                        <a:pt x="148" y="107"/>
                        <a:pt x="148" y="107"/>
                        <a:pt x="148" y="107"/>
                      </a:cubicBezTo>
                      <a:cubicBezTo>
                        <a:pt x="148" y="107"/>
                        <a:pt x="148" y="107"/>
                        <a:pt x="148" y="107"/>
                      </a:cubicBezTo>
                      <a:cubicBezTo>
                        <a:pt x="148" y="107"/>
                        <a:pt x="148" y="107"/>
                        <a:pt x="148" y="107"/>
                      </a:cubicBezTo>
                      <a:lnTo>
                        <a:pt x="148" y="240"/>
                      </a:lnTo>
                      <a:close/>
                      <a:moveTo>
                        <a:pt x="339" y="276"/>
                      </a:moveTo>
                      <a:cubicBezTo>
                        <a:pt x="339" y="278"/>
                        <a:pt x="338" y="280"/>
                        <a:pt x="336" y="280"/>
                      </a:cubicBezTo>
                      <a:cubicBezTo>
                        <a:pt x="323" y="280"/>
                        <a:pt x="323" y="280"/>
                        <a:pt x="323" y="280"/>
                      </a:cubicBezTo>
                      <a:cubicBezTo>
                        <a:pt x="323" y="216"/>
                        <a:pt x="323" y="216"/>
                        <a:pt x="323" y="216"/>
                      </a:cubicBezTo>
                      <a:cubicBezTo>
                        <a:pt x="336" y="216"/>
                        <a:pt x="336" y="216"/>
                        <a:pt x="336" y="216"/>
                      </a:cubicBezTo>
                      <a:cubicBezTo>
                        <a:pt x="338" y="216"/>
                        <a:pt x="339" y="218"/>
                        <a:pt x="339" y="220"/>
                      </a:cubicBezTo>
                      <a:lnTo>
                        <a:pt x="339" y="276"/>
                      </a:lnTo>
                      <a:close/>
                      <a:moveTo>
                        <a:pt x="339" y="200"/>
                      </a:moveTo>
                      <a:cubicBezTo>
                        <a:pt x="339" y="202"/>
                        <a:pt x="338" y="204"/>
                        <a:pt x="336" y="204"/>
                      </a:cubicBezTo>
                      <a:cubicBezTo>
                        <a:pt x="323" y="204"/>
                        <a:pt x="323" y="204"/>
                        <a:pt x="323" y="204"/>
                      </a:cubicBezTo>
                      <a:cubicBezTo>
                        <a:pt x="323" y="140"/>
                        <a:pt x="323" y="140"/>
                        <a:pt x="323" y="140"/>
                      </a:cubicBezTo>
                      <a:cubicBezTo>
                        <a:pt x="335" y="140"/>
                        <a:pt x="335" y="140"/>
                        <a:pt x="335" y="140"/>
                      </a:cubicBezTo>
                      <a:cubicBezTo>
                        <a:pt x="337" y="140"/>
                        <a:pt x="339" y="142"/>
                        <a:pt x="339" y="144"/>
                      </a:cubicBezTo>
                      <a:lnTo>
                        <a:pt x="339" y="200"/>
                      </a:lnTo>
                      <a:close/>
                      <a:moveTo>
                        <a:pt x="339" y="124"/>
                      </a:moveTo>
                      <a:cubicBezTo>
                        <a:pt x="339" y="126"/>
                        <a:pt x="338" y="128"/>
                        <a:pt x="336" y="128"/>
                      </a:cubicBezTo>
                      <a:cubicBezTo>
                        <a:pt x="336" y="128"/>
                        <a:pt x="336" y="128"/>
                        <a:pt x="336" y="128"/>
                      </a:cubicBezTo>
                      <a:cubicBezTo>
                        <a:pt x="312" y="128"/>
                        <a:pt x="312" y="128"/>
                        <a:pt x="312" y="128"/>
                      </a:cubicBezTo>
                      <a:cubicBezTo>
                        <a:pt x="311" y="128"/>
                        <a:pt x="311" y="128"/>
                        <a:pt x="311" y="128"/>
                      </a:cubicBezTo>
                      <a:cubicBezTo>
                        <a:pt x="311" y="140"/>
                        <a:pt x="311" y="140"/>
                        <a:pt x="311" y="140"/>
                      </a:cubicBezTo>
                      <a:cubicBezTo>
                        <a:pt x="311" y="204"/>
                        <a:pt x="311" y="204"/>
                        <a:pt x="311" y="204"/>
                      </a:cubicBezTo>
                      <a:cubicBezTo>
                        <a:pt x="311" y="216"/>
                        <a:pt x="311" y="216"/>
                        <a:pt x="311" y="216"/>
                      </a:cubicBezTo>
                      <a:cubicBezTo>
                        <a:pt x="311" y="280"/>
                        <a:pt x="311" y="280"/>
                        <a:pt x="311" y="280"/>
                      </a:cubicBezTo>
                      <a:cubicBezTo>
                        <a:pt x="311" y="304"/>
                        <a:pt x="311" y="304"/>
                        <a:pt x="311" y="304"/>
                      </a:cubicBezTo>
                      <a:cubicBezTo>
                        <a:pt x="208" y="304"/>
                        <a:pt x="208" y="304"/>
                        <a:pt x="208" y="304"/>
                      </a:cubicBezTo>
                      <a:cubicBezTo>
                        <a:pt x="208" y="272"/>
                        <a:pt x="208" y="272"/>
                        <a:pt x="208" y="272"/>
                      </a:cubicBezTo>
                      <a:cubicBezTo>
                        <a:pt x="283" y="272"/>
                        <a:pt x="283" y="272"/>
                        <a:pt x="283" y="272"/>
                      </a:cubicBezTo>
                      <a:cubicBezTo>
                        <a:pt x="283" y="256"/>
                        <a:pt x="283" y="256"/>
                        <a:pt x="283" y="256"/>
                      </a:cubicBezTo>
                      <a:cubicBezTo>
                        <a:pt x="208" y="256"/>
                        <a:pt x="208" y="256"/>
                        <a:pt x="208" y="256"/>
                      </a:cubicBezTo>
                      <a:cubicBezTo>
                        <a:pt x="208" y="236"/>
                        <a:pt x="208" y="236"/>
                        <a:pt x="208" y="236"/>
                      </a:cubicBezTo>
                      <a:cubicBezTo>
                        <a:pt x="283" y="236"/>
                        <a:pt x="283" y="236"/>
                        <a:pt x="283" y="236"/>
                      </a:cubicBezTo>
                      <a:cubicBezTo>
                        <a:pt x="283" y="220"/>
                        <a:pt x="283" y="220"/>
                        <a:pt x="283" y="220"/>
                      </a:cubicBezTo>
                      <a:cubicBezTo>
                        <a:pt x="208" y="220"/>
                        <a:pt x="208" y="220"/>
                        <a:pt x="208" y="220"/>
                      </a:cubicBezTo>
                      <a:cubicBezTo>
                        <a:pt x="208" y="200"/>
                        <a:pt x="208" y="200"/>
                        <a:pt x="208" y="200"/>
                      </a:cubicBezTo>
                      <a:cubicBezTo>
                        <a:pt x="283" y="200"/>
                        <a:pt x="283" y="200"/>
                        <a:pt x="283" y="200"/>
                      </a:cubicBezTo>
                      <a:cubicBezTo>
                        <a:pt x="283" y="184"/>
                        <a:pt x="283" y="184"/>
                        <a:pt x="283" y="184"/>
                      </a:cubicBezTo>
                      <a:cubicBezTo>
                        <a:pt x="208" y="184"/>
                        <a:pt x="208" y="184"/>
                        <a:pt x="208" y="184"/>
                      </a:cubicBezTo>
                      <a:cubicBezTo>
                        <a:pt x="208" y="164"/>
                        <a:pt x="208" y="164"/>
                        <a:pt x="208" y="164"/>
                      </a:cubicBezTo>
                      <a:cubicBezTo>
                        <a:pt x="283" y="164"/>
                        <a:pt x="283" y="164"/>
                        <a:pt x="283" y="164"/>
                      </a:cubicBezTo>
                      <a:cubicBezTo>
                        <a:pt x="283" y="148"/>
                        <a:pt x="283" y="148"/>
                        <a:pt x="283" y="148"/>
                      </a:cubicBezTo>
                      <a:cubicBezTo>
                        <a:pt x="208" y="148"/>
                        <a:pt x="208" y="148"/>
                        <a:pt x="208" y="14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83" y="128"/>
                        <a:pt x="283" y="128"/>
                        <a:pt x="283" y="128"/>
                      </a:cubicBezTo>
                      <a:cubicBezTo>
                        <a:pt x="283" y="112"/>
                        <a:pt x="283" y="112"/>
                        <a:pt x="283" y="112"/>
                      </a:cubicBezTo>
                      <a:cubicBezTo>
                        <a:pt x="208" y="112"/>
                        <a:pt x="208" y="112"/>
                        <a:pt x="208" y="112"/>
                      </a:cubicBezTo>
                      <a:cubicBezTo>
                        <a:pt x="208" y="92"/>
                        <a:pt x="208" y="92"/>
                        <a:pt x="208" y="92"/>
                      </a:cubicBezTo>
                      <a:cubicBezTo>
                        <a:pt x="283" y="92"/>
                        <a:pt x="283" y="92"/>
                        <a:pt x="283" y="92"/>
                      </a:cubicBezTo>
                      <a:cubicBezTo>
                        <a:pt x="283" y="76"/>
                        <a:pt x="283" y="76"/>
                        <a:pt x="283" y="76"/>
                      </a:cubicBezTo>
                      <a:cubicBezTo>
                        <a:pt x="208" y="76"/>
                        <a:pt x="208" y="76"/>
                        <a:pt x="208" y="76"/>
                      </a:cubicBezTo>
                      <a:cubicBezTo>
                        <a:pt x="208" y="48"/>
                        <a:pt x="208" y="48"/>
                        <a:pt x="208" y="48"/>
                      </a:cubicBezTo>
                      <a:cubicBezTo>
                        <a:pt x="311" y="48"/>
                        <a:pt x="311" y="48"/>
                        <a:pt x="311" y="48"/>
                      </a:cubicBezTo>
                      <a:cubicBezTo>
                        <a:pt x="311" y="64"/>
                        <a:pt x="311" y="64"/>
                        <a:pt x="311" y="64"/>
                      </a:cubicBezTo>
                      <a:cubicBezTo>
                        <a:pt x="336" y="64"/>
                        <a:pt x="336" y="64"/>
                        <a:pt x="336" y="64"/>
                      </a:cubicBezTo>
                      <a:cubicBezTo>
                        <a:pt x="338" y="64"/>
                        <a:pt x="339" y="66"/>
                        <a:pt x="339" y="68"/>
                      </a:cubicBezTo>
                      <a:lnTo>
                        <a:pt x="339" y="1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solidFill>
                      <a:srgbClr val="0072C6"/>
                    </a:solidFill>
                  </a:endParaRPr>
                </a:p>
              </p:txBody>
            </p:sp>
          </p:grpSp>
        </p:grpSp>
        <p:cxnSp>
          <p:nvCxnSpPr>
            <p:cNvPr id="16" name="Straight Connector 15"/>
            <p:cNvCxnSpPr/>
            <p:nvPr/>
          </p:nvCxnSpPr>
          <p:spPr>
            <a:xfrm>
              <a:off x="1022936" y="5947004"/>
              <a:ext cx="241069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92517" y="5947004"/>
              <a:ext cx="241069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62098" y="5947004"/>
              <a:ext cx="241069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031678" y="5947004"/>
              <a:ext cx="241069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4370" y="4510492"/>
              <a:ext cx="1405305" cy="910845"/>
            </a:xfrm>
            <a:prstGeom prst="rect">
              <a:avLst/>
            </a:prstGeom>
          </p:spPr>
        </p:pic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1330325" y="4508500"/>
              <a:ext cx="1803401" cy="914400"/>
              <a:chOff x="838" y="2840"/>
              <a:chExt cx="1136" cy="576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38" y="2840"/>
                <a:ext cx="1135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84" y="2851"/>
                <a:ext cx="62" cy="554"/>
              </a:xfrm>
              <a:custGeom>
                <a:avLst/>
                <a:gdLst>
                  <a:gd name="T0" fmla="*/ 0 w 62"/>
                  <a:gd name="T1" fmla="*/ 0 h 554"/>
                  <a:gd name="T2" fmla="*/ 62 w 62"/>
                  <a:gd name="T3" fmla="*/ 0 h 554"/>
                  <a:gd name="T4" fmla="*/ 62 w 62"/>
                  <a:gd name="T5" fmla="*/ 554 h 554"/>
                  <a:gd name="T6" fmla="*/ 0 w 62"/>
                  <a:gd name="T7" fmla="*/ 554 h 554"/>
                  <a:gd name="T8" fmla="*/ 0 w 62"/>
                  <a:gd name="T9" fmla="*/ 0 h 554"/>
                  <a:gd name="T10" fmla="*/ 0 w 62"/>
                  <a:gd name="T1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554">
                    <a:moveTo>
                      <a:pt x="0" y="0"/>
                    </a:moveTo>
                    <a:lnTo>
                      <a:pt x="62" y="0"/>
                    </a:lnTo>
                    <a:lnTo>
                      <a:pt x="62" y="554"/>
                    </a:lnTo>
                    <a:lnTo>
                      <a:pt x="0" y="5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solidFill>
                  <a:srgbClr val="2172B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884" y="2851"/>
                <a:ext cx="62" cy="184"/>
              </a:xfrm>
              <a:custGeom>
                <a:avLst/>
                <a:gdLst>
                  <a:gd name="T0" fmla="*/ 0 w 62"/>
                  <a:gd name="T1" fmla="*/ 0 h 184"/>
                  <a:gd name="T2" fmla="*/ 62 w 62"/>
                  <a:gd name="T3" fmla="*/ 0 h 184"/>
                  <a:gd name="T4" fmla="*/ 62 w 62"/>
                  <a:gd name="T5" fmla="*/ 184 h 184"/>
                  <a:gd name="T6" fmla="*/ 0 w 62"/>
                  <a:gd name="T7" fmla="*/ 184 h 184"/>
                  <a:gd name="T8" fmla="*/ 0 w 62"/>
                  <a:gd name="T9" fmla="*/ 0 h 184"/>
                  <a:gd name="T10" fmla="*/ 0 w 62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4">
                    <a:moveTo>
                      <a:pt x="0" y="0"/>
                    </a:moveTo>
                    <a:lnTo>
                      <a:pt x="62" y="0"/>
                    </a:lnTo>
                    <a:lnTo>
                      <a:pt x="62" y="184"/>
                    </a:lnTo>
                    <a:lnTo>
                      <a:pt x="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solidFill>
                  <a:srgbClr val="2172B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1865" y="2851"/>
                <a:ext cx="63" cy="554"/>
              </a:xfrm>
              <a:custGeom>
                <a:avLst/>
                <a:gdLst>
                  <a:gd name="T0" fmla="*/ 0 w 63"/>
                  <a:gd name="T1" fmla="*/ 0 h 554"/>
                  <a:gd name="T2" fmla="*/ 63 w 63"/>
                  <a:gd name="T3" fmla="*/ 0 h 554"/>
                  <a:gd name="T4" fmla="*/ 63 w 63"/>
                  <a:gd name="T5" fmla="*/ 554 h 554"/>
                  <a:gd name="T6" fmla="*/ 0 w 63"/>
                  <a:gd name="T7" fmla="*/ 554 h 554"/>
                  <a:gd name="T8" fmla="*/ 0 w 63"/>
                  <a:gd name="T9" fmla="*/ 0 h 554"/>
                  <a:gd name="T10" fmla="*/ 0 w 63"/>
                  <a:gd name="T1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554">
                    <a:moveTo>
                      <a:pt x="0" y="0"/>
                    </a:moveTo>
                    <a:lnTo>
                      <a:pt x="63" y="0"/>
                    </a:lnTo>
                    <a:lnTo>
                      <a:pt x="63" y="554"/>
                    </a:lnTo>
                    <a:lnTo>
                      <a:pt x="0" y="5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solidFill>
                  <a:srgbClr val="2172B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1865" y="2851"/>
                <a:ext cx="63" cy="184"/>
              </a:xfrm>
              <a:custGeom>
                <a:avLst/>
                <a:gdLst>
                  <a:gd name="T0" fmla="*/ 0 w 63"/>
                  <a:gd name="T1" fmla="*/ 0 h 184"/>
                  <a:gd name="T2" fmla="*/ 63 w 63"/>
                  <a:gd name="T3" fmla="*/ 0 h 184"/>
                  <a:gd name="T4" fmla="*/ 63 w 63"/>
                  <a:gd name="T5" fmla="*/ 184 h 184"/>
                  <a:gd name="T6" fmla="*/ 0 w 63"/>
                  <a:gd name="T7" fmla="*/ 184 h 184"/>
                  <a:gd name="T8" fmla="*/ 0 w 63"/>
                  <a:gd name="T9" fmla="*/ 0 h 184"/>
                  <a:gd name="T10" fmla="*/ 0 w 63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84">
                    <a:moveTo>
                      <a:pt x="0" y="0"/>
                    </a:moveTo>
                    <a:lnTo>
                      <a:pt x="63" y="0"/>
                    </a:lnTo>
                    <a:lnTo>
                      <a:pt x="63" y="184"/>
                    </a:lnTo>
                    <a:lnTo>
                      <a:pt x="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solidFill>
                  <a:srgbClr val="2172B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943" y="2851"/>
                <a:ext cx="925" cy="554"/>
              </a:xfrm>
              <a:custGeom>
                <a:avLst/>
                <a:gdLst>
                  <a:gd name="T0" fmla="*/ 0 w 925"/>
                  <a:gd name="T1" fmla="*/ 0 h 554"/>
                  <a:gd name="T2" fmla="*/ 925 w 925"/>
                  <a:gd name="T3" fmla="*/ 0 h 554"/>
                  <a:gd name="T4" fmla="*/ 925 w 925"/>
                  <a:gd name="T5" fmla="*/ 554 h 554"/>
                  <a:gd name="T6" fmla="*/ 0 w 925"/>
                  <a:gd name="T7" fmla="*/ 554 h 554"/>
                  <a:gd name="T8" fmla="*/ 0 w 925"/>
                  <a:gd name="T9" fmla="*/ 0 h 554"/>
                  <a:gd name="T10" fmla="*/ 0 w 925"/>
                  <a:gd name="T1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5" h="554">
                    <a:moveTo>
                      <a:pt x="0" y="0"/>
                    </a:moveTo>
                    <a:lnTo>
                      <a:pt x="925" y="0"/>
                    </a:lnTo>
                    <a:lnTo>
                      <a:pt x="925" y="554"/>
                    </a:lnTo>
                    <a:lnTo>
                      <a:pt x="0" y="5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solidFill>
                  <a:srgbClr val="2172B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1947" y="3137"/>
                <a:ext cx="27" cy="265"/>
              </a:xfrm>
              <a:custGeom>
                <a:avLst/>
                <a:gdLst>
                  <a:gd name="T0" fmla="*/ 0 w 43"/>
                  <a:gd name="T1" fmla="*/ 19 h 425"/>
                  <a:gd name="T2" fmla="*/ 18 w 43"/>
                  <a:gd name="T3" fmla="*/ 0 h 425"/>
                  <a:gd name="T4" fmla="*/ 24 w 43"/>
                  <a:gd name="T5" fmla="*/ 0 h 425"/>
                  <a:gd name="T6" fmla="*/ 43 w 43"/>
                  <a:gd name="T7" fmla="*/ 19 h 425"/>
                  <a:gd name="T8" fmla="*/ 43 w 43"/>
                  <a:gd name="T9" fmla="*/ 406 h 425"/>
                  <a:gd name="T10" fmla="*/ 24 w 43"/>
                  <a:gd name="T11" fmla="*/ 425 h 425"/>
                  <a:gd name="T12" fmla="*/ 18 w 43"/>
                  <a:gd name="T13" fmla="*/ 425 h 425"/>
                  <a:gd name="T14" fmla="*/ 0 w 43"/>
                  <a:gd name="T15" fmla="*/ 406 h 425"/>
                  <a:gd name="T16" fmla="*/ 0 w 43"/>
                  <a:gd name="T17" fmla="*/ 1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5">
                    <a:moveTo>
                      <a:pt x="0" y="19"/>
                    </a:moveTo>
                    <a:cubicBezTo>
                      <a:pt x="0" y="8"/>
                      <a:pt x="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4" y="0"/>
                      <a:pt x="43" y="8"/>
                      <a:pt x="43" y="19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17"/>
                      <a:pt x="34" y="425"/>
                      <a:pt x="24" y="425"/>
                    </a:cubicBezTo>
                    <a:cubicBezTo>
                      <a:pt x="18" y="425"/>
                      <a:pt x="18" y="425"/>
                      <a:pt x="18" y="425"/>
                    </a:cubicBezTo>
                    <a:cubicBezTo>
                      <a:pt x="8" y="425"/>
                      <a:pt x="0" y="417"/>
                      <a:pt x="0" y="406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1947" y="3137"/>
                <a:ext cx="27" cy="64"/>
              </a:xfrm>
              <a:custGeom>
                <a:avLst/>
                <a:gdLst>
                  <a:gd name="T0" fmla="*/ 18 w 43"/>
                  <a:gd name="T1" fmla="*/ 0 h 102"/>
                  <a:gd name="T2" fmla="*/ 24 w 43"/>
                  <a:gd name="T3" fmla="*/ 0 h 102"/>
                  <a:gd name="T4" fmla="*/ 43 w 43"/>
                  <a:gd name="T5" fmla="*/ 19 h 102"/>
                  <a:gd name="T6" fmla="*/ 43 w 43"/>
                  <a:gd name="T7" fmla="*/ 102 h 102"/>
                  <a:gd name="T8" fmla="*/ 0 w 43"/>
                  <a:gd name="T9" fmla="*/ 102 h 102"/>
                  <a:gd name="T10" fmla="*/ 0 w 43"/>
                  <a:gd name="T11" fmla="*/ 19 h 102"/>
                  <a:gd name="T12" fmla="*/ 18 w 43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1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34" y="0"/>
                      <a:pt x="43" y="9"/>
                      <a:pt x="43" y="19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217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947" y="3377"/>
                <a:ext cx="27" cy="25"/>
              </a:xfrm>
              <a:custGeom>
                <a:avLst/>
                <a:gdLst>
                  <a:gd name="T0" fmla="*/ 0 w 43"/>
                  <a:gd name="T1" fmla="*/ 0 h 41"/>
                  <a:gd name="T2" fmla="*/ 43 w 43"/>
                  <a:gd name="T3" fmla="*/ 0 h 41"/>
                  <a:gd name="T4" fmla="*/ 43 w 43"/>
                  <a:gd name="T5" fmla="*/ 22 h 41"/>
                  <a:gd name="T6" fmla="*/ 24 w 43"/>
                  <a:gd name="T7" fmla="*/ 41 h 41"/>
                  <a:gd name="T8" fmla="*/ 18 w 43"/>
                  <a:gd name="T9" fmla="*/ 41 h 41"/>
                  <a:gd name="T10" fmla="*/ 0 w 43"/>
                  <a:gd name="T11" fmla="*/ 22 h 41"/>
                  <a:gd name="T12" fmla="*/ 0 w 43"/>
                  <a:gd name="T13" fmla="*/ 0 h 41"/>
                  <a:gd name="T14" fmla="*/ 0 w 43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1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32"/>
                      <a:pt x="34" y="41"/>
                      <a:pt x="24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8" y="41"/>
                      <a:pt x="0" y="3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17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838" y="3137"/>
                <a:ext cx="27" cy="265"/>
              </a:xfrm>
              <a:custGeom>
                <a:avLst/>
                <a:gdLst>
                  <a:gd name="T0" fmla="*/ 0 w 43"/>
                  <a:gd name="T1" fmla="*/ 19 h 425"/>
                  <a:gd name="T2" fmla="*/ 19 w 43"/>
                  <a:gd name="T3" fmla="*/ 0 h 425"/>
                  <a:gd name="T4" fmla="*/ 24 w 43"/>
                  <a:gd name="T5" fmla="*/ 0 h 425"/>
                  <a:gd name="T6" fmla="*/ 43 w 43"/>
                  <a:gd name="T7" fmla="*/ 19 h 425"/>
                  <a:gd name="T8" fmla="*/ 43 w 43"/>
                  <a:gd name="T9" fmla="*/ 406 h 425"/>
                  <a:gd name="T10" fmla="*/ 24 w 43"/>
                  <a:gd name="T11" fmla="*/ 425 h 425"/>
                  <a:gd name="T12" fmla="*/ 19 w 43"/>
                  <a:gd name="T13" fmla="*/ 425 h 425"/>
                  <a:gd name="T14" fmla="*/ 0 w 43"/>
                  <a:gd name="T15" fmla="*/ 406 h 425"/>
                  <a:gd name="T16" fmla="*/ 0 w 43"/>
                  <a:gd name="T17" fmla="*/ 1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5">
                    <a:moveTo>
                      <a:pt x="0" y="19"/>
                    </a:moveTo>
                    <a:cubicBezTo>
                      <a:pt x="0" y="8"/>
                      <a:pt x="8" y="0"/>
                      <a:pt x="1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5" y="0"/>
                      <a:pt x="43" y="8"/>
                      <a:pt x="43" y="19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17"/>
                      <a:pt x="35" y="425"/>
                      <a:pt x="24" y="425"/>
                    </a:cubicBezTo>
                    <a:cubicBezTo>
                      <a:pt x="19" y="425"/>
                      <a:pt x="19" y="425"/>
                      <a:pt x="19" y="425"/>
                    </a:cubicBezTo>
                    <a:cubicBezTo>
                      <a:pt x="8" y="425"/>
                      <a:pt x="0" y="417"/>
                      <a:pt x="0" y="406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838" y="3137"/>
                <a:ext cx="27" cy="64"/>
              </a:xfrm>
              <a:custGeom>
                <a:avLst/>
                <a:gdLst>
                  <a:gd name="T0" fmla="*/ 19 w 43"/>
                  <a:gd name="T1" fmla="*/ 0 h 102"/>
                  <a:gd name="T2" fmla="*/ 24 w 43"/>
                  <a:gd name="T3" fmla="*/ 0 h 102"/>
                  <a:gd name="T4" fmla="*/ 43 w 43"/>
                  <a:gd name="T5" fmla="*/ 19 h 102"/>
                  <a:gd name="T6" fmla="*/ 43 w 43"/>
                  <a:gd name="T7" fmla="*/ 102 h 102"/>
                  <a:gd name="T8" fmla="*/ 0 w 43"/>
                  <a:gd name="T9" fmla="*/ 102 h 102"/>
                  <a:gd name="T10" fmla="*/ 0 w 43"/>
                  <a:gd name="T11" fmla="*/ 19 h 102"/>
                  <a:gd name="T12" fmla="*/ 19 w 43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1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35" y="0"/>
                      <a:pt x="43" y="9"/>
                      <a:pt x="43" y="19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</a:path>
                </a:pathLst>
              </a:custGeom>
              <a:solidFill>
                <a:srgbClr val="217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838" y="3377"/>
                <a:ext cx="27" cy="25"/>
              </a:xfrm>
              <a:custGeom>
                <a:avLst/>
                <a:gdLst>
                  <a:gd name="T0" fmla="*/ 0 w 43"/>
                  <a:gd name="T1" fmla="*/ 0 h 41"/>
                  <a:gd name="T2" fmla="*/ 43 w 43"/>
                  <a:gd name="T3" fmla="*/ 0 h 41"/>
                  <a:gd name="T4" fmla="*/ 43 w 43"/>
                  <a:gd name="T5" fmla="*/ 22 h 41"/>
                  <a:gd name="T6" fmla="*/ 24 w 43"/>
                  <a:gd name="T7" fmla="*/ 41 h 41"/>
                  <a:gd name="T8" fmla="*/ 19 w 43"/>
                  <a:gd name="T9" fmla="*/ 41 h 41"/>
                  <a:gd name="T10" fmla="*/ 0 w 43"/>
                  <a:gd name="T11" fmla="*/ 22 h 41"/>
                  <a:gd name="T12" fmla="*/ 0 w 43"/>
                  <a:gd name="T13" fmla="*/ 0 h 41"/>
                  <a:gd name="T14" fmla="*/ 0 w 43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1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32"/>
                      <a:pt x="35" y="41"/>
                      <a:pt x="24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1"/>
                      <a:pt x="0" y="3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17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905" y="2993"/>
                <a:ext cx="16" cy="20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1891" y="2993"/>
                <a:ext cx="15" cy="20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72C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3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92607" y="2376081"/>
            <a:ext cx="11372984" cy="289784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Collaborative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Placing a Personal Computer in a Collaborative Workspace does not work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8591" y="2818242"/>
            <a:ext cx="10900552" cy="2013517"/>
            <a:chOff x="740580" y="4320443"/>
            <a:chExt cx="10900552" cy="201351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58889" y="5594885"/>
              <a:ext cx="2410691" cy="0"/>
            </a:xfrm>
            <a:prstGeom prst="line">
              <a:avLst/>
            </a:prstGeom>
            <a:ln w="28575">
              <a:solidFill>
                <a:schemeClr val="bg2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0580" y="5649529"/>
              <a:ext cx="2447307" cy="67250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89617" tIns="89617" rIns="44808" bIns="896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2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defRPr>
              </a:lvl1pPr>
            </a:lstStyle>
            <a:p>
              <a:pPr defTabSz="896091">
                <a:spcAft>
                  <a:spcPts val="2400"/>
                </a:spcAft>
                <a:defRPr/>
              </a:pPr>
              <a:r>
                <a:rPr lang="en-US" sz="1800" dirty="0">
                  <a:gradFill>
                    <a:gsLst>
                      <a:gs pos="100000">
                        <a:srgbClr val="FBFBFB"/>
                      </a:gs>
                      <a:gs pos="0">
                        <a:srgbClr val="FBFBFB"/>
                      </a:gs>
                    </a:gsLst>
                    <a:lin ang="5400000" scaled="0"/>
                  </a:gradFill>
                </a:rPr>
                <a:t>Best way to create and brainstorm with others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83498" y="5594885"/>
              <a:ext cx="2410691" cy="0"/>
            </a:xfrm>
            <a:prstGeom prst="line">
              <a:avLst/>
            </a:prstGeom>
            <a:ln w="28575">
              <a:solidFill>
                <a:schemeClr val="bg2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583497" y="5687629"/>
              <a:ext cx="2410691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896091">
                <a:spcAft>
                  <a:spcPts val="2400"/>
                </a:spcAft>
                <a:defRPr/>
              </a:pPr>
              <a:r>
                <a:rPr lang="en-US" dirty="0">
                  <a:gradFill>
                    <a:gsLst>
                      <a:gs pos="100000">
                        <a:srgbClr val="FBFBFB"/>
                      </a:gs>
                      <a:gs pos="0">
                        <a:srgbClr val="FBFBFB"/>
                      </a:gs>
                    </a:gsLst>
                    <a:lin ang="5400000" scaled="0"/>
                  </a:gradFill>
                </a:rPr>
                <a:t>Engaging and productive meetings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30441" y="5687629"/>
              <a:ext cx="2410691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896091">
                <a:spcAft>
                  <a:spcPts val="2400"/>
                </a:spcAft>
                <a:defRPr/>
              </a:pPr>
              <a:r>
                <a:rPr lang="en-US" dirty="0">
                  <a:gradFill>
                    <a:gsLst>
                      <a:gs pos="100000">
                        <a:srgbClr val="FBFBFB"/>
                      </a:gs>
                      <a:gs pos="0">
                        <a:srgbClr val="FBFBFB"/>
                      </a:gs>
                    </a:gsLst>
                    <a:lin ang="5400000" scaled="0"/>
                  </a:gradFill>
                </a:rPr>
                <a:t>Designed for the modern workplace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08106" y="5605115"/>
              <a:ext cx="2410691" cy="0"/>
            </a:xfrm>
            <a:prstGeom prst="line">
              <a:avLst/>
            </a:prstGeom>
            <a:ln w="28575">
              <a:solidFill>
                <a:schemeClr val="bg2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404781" y="5687629"/>
              <a:ext cx="2414016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896091">
                <a:spcAft>
                  <a:spcPts val="2400"/>
                </a:spcAft>
                <a:defRPr/>
              </a:pPr>
              <a:r>
                <a:rPr lang="en-US" dirty="0">
                  <a:gradFill>
                    <a:gsLst>
                      <a:gs pos="100000">
                        <a:srgbClr val="FBFBFB"/>
                      </a:gs>
                      <a:gs pos="0">
                        <a:srgbClr val="FBFBFB"/>
                      </a:gs>
                    </a:gsLst>
                    <a:lin ang="5400000" scaled="0"/>
                  </a:gradFill>
                </a:rPr>
                <a:t>Platform for amazing large screen apps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230441" y="5605115"/>
              <a:ext cx="2410691" cy="0"/>
            </a:xfrm>
            <a:prstGeom prst="line">
              <a:avLst/>
            </a:prstGeom>
            <a:ln w="28575">
              <a:solidFill>
                <a:schemeClr val="bg2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4068138" y="4475058"/>
              <a:ext cx="1441408" cy="8616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10017388" y="4329992"/>
              <a:ext cx="836796" cy="10977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6634" y="4320443"/>
              <a:ext cx="945030" cy="1010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3014" y="4498662"/>
              <a:ext cx="1277550" cy="831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4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Collaborative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Up and Use</a:t>
            </a:r>
          </a:p>
          <a:p>
            <a:pPr lvl="1"/>
            <a:r>
              <a:rPr lang="en-US" dirty="0"/>
              <a:t>Always on and ready for you</a:t>
            </a:r>
          </a:p>
          <a:p>
            <a:pPr lvl="1"/>
            <a:r>
              <a:rPr lang="en-US" dirty="0"/>
              <a:t>Eliminate username and password</a:t>
            </a:r>
          </a:p>
          <a:p>
            <a:r>
              <a:rPr lang="en-US" dirty="0"/>
              <a:t>Simple and Discoverable</a:t>
            </a:r>
          </a:p>
          <a:p>
            <a:pPr lvl="1"/>
            <a:r>
              <a:rPr lang="en-US" dirty="0"/>
              <a:t>Make the experience consistent</a:t>
            </a:r>
          </a:p>
          <a:p>
            <a:pPr lvl="1"/>
            <a:r>
              <a:rPr lang="en-US" dirty="0"/>
              <a:t>Reduce clutter and make capabilities clear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/>
          <a:stretch/>
        </p:blipFill>
        <p:spPr>
          <a:xfrm>
            <a:off x="392607" y="4148589"/>
            <a:ext cx="2762816" cy="1786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54" y="4149047"/>
            <a:ext cx="3174765" cy="1785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0128"/>
          <a:stretch/>
        </p:blipFill>
        <p:spPr>
          <a:xfrm>
            <a:off x="5674039" y="1299066"/>
            <a:ext cx="5911522" cy="62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Collaboration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5" y="1268426"/>
            <a:ext cx="4106825" cy="230829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91786" y="1268426"/>
            <a:ext cx="5347357" cy="4012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600" kern="120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sz="1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Digital Whiteboard</a:t>
            </a:r>
          </a:p>
          <a:p>
            <a:pPr lvl="1"/>
            <a:r>
              <a:rPr lang="en-US" dirty="0"/>
              <a:t>Natural and fluid inking on an infinite canvas</a:t>
            </a:r>
          </a:p>
          <a:p>
            <a:pPr lvl="1"/>
            <a:r>
              <a:rPr lang="en-US" dirty="0"/>
              <a:t>Pull in content from anywhere</a:t>
            </a:r>
          </a:p>
          <a:p>
            <a:pPr lvl="1"/>
            <a:r>
              <a:rPr lang="en-US" dirty="0"/>
              <a:t>Save and share</a:t>
            </a:r>
          </a:p>
          <a:p>
            <a:pPr lvl="1"/>
            <a:r>
              <a:rPr lang="en-US" dirty="0"/>
              <a:t>Pick up where you left off</a:t>
            </a:r>
          </a:p>
          <a:p>
            <a:r>
              <a:rPr lang="en-US" dirty="0"/>
              <a:t>Connect your Devices</a:t>
            </a:r>
          </a:p>
          <a:p>
            <a:pPr lvl="1"/>
            <a:r>
              <a:rPr lang="en-US" dirty="0"/>
              <a:t>Present your screen over a wired or wireless connection</a:t>
            </a:r>
          </a:p>
          <a:p>
            <a:pPr lvl="1"/>
            <a:r>
              <a:rPr lang="en-US" dirty="0"/>
              <a:t>Interact with the large screen as an extension of your PC, tablet or phone</a:t>
            </a:r>
          </a:p>
          <a:p>
            <a:pPr lvl="1"/>
            <a:endParaRPr lang="en-US" dirty="0"/>
          </a:p>
        </p:txBody>
      </p:sp>
      <p:pic>
        <p:nvPicPr>
          <p:cNvPr id="6" name="Picture 5" descr="Screen Shot 2015-05-15 at 1.42.0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" t="1829" r="3552" b="1812"/>
          <a:stretch/>
        </p:blipFill>
        <p:spPr>
          <a:xfrm>
            <a:off x="784345" y="3662204"/>
            <a:ext cx="4106825" cy="23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rface Hub 16:9">
  <a:themeElements>
    <a:clrScheme name="Surface Hub">
      <a:dk1>
        <a:srgbClr val="000000"/>
      </a:dk1>
      <a:lt1>
        <a:srgbClr val="FFFFFF"/>
      </a:lt1>
      <a:dk2>
        <a:srgbClr val="737373"/>
      </a:dk2>
      <a:lt2>
        <a:srgbClr val="FFFFFF"/>
      </a:lt2>
      <a:accent1>
        <a:srgbClr val="0078D7"/>
      </a:accent1>
      <a:accent2>
        <a:srgbClr val="00BCF2"/>
      </a:accent2>
      <a:accent3>
        <a:srgbClr val="004B1C"/>
      </a:accent3>
      <a:accent4>
        <a:srgbClr val="5C2D91"/>
      </a:accent4>
      <a:accent5>
        <a:srgbClr val="D9D9D6"/>
      </a:accent5>
      <a:accent6>
        <a:srgbClr val="969696"/>
      </a:accent6>
      <a:hlink>
        <a:srgbClr val="737373"/>
      </a:hlink>
      <a:folHlink>
        <a:srgbClr val="000000"/>
      </a:folHlink>
    </a:clrScheme>
    <a:fontScheme name="Custom 4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>
            <a:solidFill>
              <a:schemeClr val="accent2">
                <a:alpha val="99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 NPD Team Meeting 151119" id="{4FAF55B8-BA25-465A-BE2E-531228C061C0}" vid="{BA827A13-CC06-4903-9FB3-73BDFEFED6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B56CBC0C719498E77AC3C1FFE9BBC" ma:contentTypeVersion="3" ma:contentTypeDescription="Create a new document." ma:contentTypeScope="" ma:versionID="0b2e817c8bbc2c5f7ea23eef2d945835">
  <xsd:schema xmlns:xsd="http://www.w3.org/2001/XMLSchema" xmlns:xs="http://www.w3.org/2001/XMLSchema" xmlns:p="http://schemas.microsoft.com/office/2006/metadata/properties" xmlns:ns2="82dedb7c-b625-4248-9ae8-306de8d2b2e7" targetNamespace="http://schemas.microsoft.com/office/2006/metadata/properties" ma:root="true" ma:fieldsID="1cc64ade3149501179899e3def0d8b0a" ns2:_="">
    <xsd:import namespace="82dedb7c-b625-4248-9ae8-306de8d2b2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edb7c-b625-4248-9ae8-306de8d2b2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3BEDE-FEDF-4CDC-A65E-A377786B90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05BC00-E98E-4744-8EA2-9A170E398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dedb7c-b625-4248-9ae8-306de8d2b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641</Words>
  <Application>Microsoft Office PowerPoint</Application>
  <PresentationFormat>Custom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Semilight</vt:lpstr>
      <vt:lpstr>Wingdings</vt:lpstr>
      <vt:lpstr>Surface Hub 16:9</vt:lpstr>
      <vt:lpstr>Unleash the Power of the Group Large Screen Interactive and Collaborative Computing</vt:lpstr>
      <vt:lpstr>TED Talk 2006 – Jeff Han</vt:lpstr>
      <vt:lpstr>Perceptive Pixel</vt:lpstr>
      <vt:lpstr>Evolution of PPI Technology            </vt:lpstr>
      <vt:lpstr>Technology Development</vt:lpstr>
      <vt:lpstr>Microsoft Acquisition</vt:lpstr>
      <vt:lpstr>Rethinking Collaborative Computing</vt:lpstr>
      <vt:lpstr>Rethinking Collaborative Computing</vt:lpstr>
      <vt:lpstr>Group Collaboration</vt:lpstr>
      <vt:lpstr>Rich Remote Collaboration </vt:lpstr>
      <vt:lpstr>Platform for Large Screen Apps</vt:lpstr>
      <vt:lpstr>Future Challenges</vt:lpstr>
      <vt:lpstr>Access Your Content on a Communal Device</vt:lpstr>
      <vt:lpstr>Interface - Problems at Scale</vt:lpstr>
      <vt:lpstr>Use Model - Proliferation of Smart Devices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 the Power of the Group Large Screen Interactive and Collaborative Computing</dc:title>
  <dc:creator>Peter Oehler</dc:creator>
  <cp:lastModifiedBy>Peter Oehler</cp:lastModifiedBy>
  <cp:revision>3</cp:revision>
  <dcterms:created xsi:type="dcterms:W3CDTF">2016-05-04T20:31:41Z</dcterms:created>
  <dcterms:modified xsi:type="dcterms:W3CDTF">2016-05-04T20:56:09Z</dcterms:modified>
</cp:coreProperties>
</file>