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A7E215B7-3641-486B-B4BE-CB575FEACCB6}">
          <p14:sldIdLst>
            <p14:sldId id="256"/>
            <p14:sldId id="257"/>
            <p14:sldId id="258"/>
            <p14:sldId id="259"/>
            <p14:sldId id="260"/>
            <p14:sldId id="261"/>
            <p14:sldId id="262"/>
            <p14:sldId id="263"/>
            <p14:sldId id="264"/>
            <p14:sldId id="265"/>
            <p14:sldId id="266"/>
            <p14:sldId id="267"/>
            <p14:sldId id="268"/>
            <p14:sldId id="269"/>
            <p14:sldId id="27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la Krauskopf" initials="AK" lastIdx="3" clrIdx="0">
    <p:extLst>
      <p:ext uri="{19B8F6BF-5375-455C-9EA6-DF929625EA0E}">
        <p15:presenceInfo xmlns:p15="http://schemas.microsoft.com/office/powerpoint/2012/main" userId="S-1-5-21-2127521184-1604012920-1887927527-80624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AEBD"/>
    <a:srgbClr val="FF2CA8"/>
    <a:srgbClr val="F6BFDB"/>
    <a:srgbClr val="F6BF77"/>
    <a:srgbClr val="FFCC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34" autoAdjust="0"/>
    <p:restoredTop sz="94660"/>
  </p:normalViewPr>
  <p:slideViewPr>
    <p:cSldViewPr snapToGrid="0">
      <p:cViewPr varScale="1">
        <p:scale>
          <a:sx n="114" d="100"/>
          <a:sy n="114" d="100"/>
        </p:scale>
        <p:origin x="6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Fiedler" userId="38a6ac7a-47f4-43e0-953c-1a7e4c2a3cdd" providerId="ADAL" clId="{0D7E2243-331F-4C41-8C1F-67EB91C7F84A}"/>
    <pc:docChg chg="undo addSld delSld modSection">
      <pc:chgData name="Matthew Fiedler" userId="38a6ac7a-47f4-43e0-953c-1a7e4c2a3cdd" providerId="ADAL" clId="{0D7E2243-331F-4C41-8C1F-67EB91C7F84A}" dt="2017-05-12T00:53:19.749" v="49" actId="2696"/>
      <pc:docMkLst>
        <pc:docMk/>
      </pc:docMkLst>
      <pc:sldChg chg="add del">
        <pc:chgData name="Matthew Fiedler" userId="38a6ac7a-47f4-43e0-953c-1a7e4c2a3cdd" providerId="ADAL" clId="{0D7E2243-331F-4C41-8C1F-67EB91C7F84A}" dt="2017-05-12T00:53:10.954" v="41" actId="2696"/>
        <pc:sldMkLst>
          <pc:docMk/>
          <pc:sldMk cId="1039433143" sldId="260"/>
        </pc:sldMkLst>
      </pc:sldChg>
      <pc:sldChg chg="add del">
        <pc:chgData name="Matthew Fiedler" userId="38a6ac7a-47f4-43e0-953c-1a7e4c2a3cdd" providerId="ADAL" clId="{0D7E2243-331F-4C41-8C1F-67EB91C7F84A}" dt="2017-05-12T00:53:19.573" v="45" actId="2696"/>
        <pc:sldMkLst>
          <pc:docMk/>
          <pc:sldMk cId="2105637686" sldId="262"/>
        </pc:sldMkLst>
      </pc:sldChg>
      <pc:sldChg chg="add del">
        <pc:chgData name="Matthew Fiedler" userId="38a6ac7a-47f4-43e0-953c-1a7e4c2a3cdd" providerId="ADAL" clId="{0D7E2243-331F-4C41-8C1F-67EB91C7F84A}" dt="2017-05-12T00:53:19.637" v="46" actId="2696"/>
        <pc:sldMkLst>
          <pc:docMk/>
          <pc:sldMk cId="2715891036" sldId="263"/>
        </pc:sldMkLst>
      </pc:sldChg>
      <pc:sldChg chg="add del">
        <pc:chgData name="Matthew Fiedler" userId="38a6ac7a-47f4-43e0-953c-1a7e4c2a3cdd" providerId="ADAL" clId="{0D7E2243-331F-4C41-8C1F-67EB91C7F84A}" dt="2017-05-12T00:53:19.511" v="44" actId="2696"/>
        <pc:sldMkLst>
          <pc:docMk/>
          <pc:sldMk cId="3559500620" sldId="282"/>
        </pc:sldMkLst>
      </pc:sldChg>
      <pc:sldChg chg="add del">
        <pc:chgData name="Matthew Fiedler" userId="38a6ac7a-47f4-43e0-953c-1a7e4c2a3cdd" providerId="ADAL" clId="{0D7E2243-331F-4C41-8C1F-67EB91C7F84A}" dt="2017-05-12T00:53:19.749" v="49" actId="2696"/>
        <pc:sldMkLst>
          <pc:docMk/>
          <pc:sldMk cId="677116376" sldId="284"/>
        </pc:sldMkLst>
      </pc:sldChg>
      <pc:sldChg chg="add del">
        <pc:chgData name="Matthew Fiedler" userId="38a6ac7a-47f4-43e0-953c-1a7e4c2a3cdd" providerId="ADAL" clId="{0D7E2243-331F-4C41-8C1F-67EB91C7F84A}" dt="2017-05-12T00:53:19.677" v="48" actId="2696"/>
        <pc:sldMkLst>
          <pc:docMk/>
          <pc:sldMk cId="699242503" sldId="293"/>
        </pc:sldMkLst>
      </pc:sldChg>
      <pc:sldChg chg="add del">
        <pc:chgData name="Matthew Fiedler" userId="38a6ac7a-47f4-43e0-953c-1a7e4c2a3cdd" providerId="ADAL" clId="{0D7E2243-331F-4C41-8C1F-67EB91C7F84A}" dt="2017-05-12T00:53:19.667" v="47" actId="2696"/>
        <pc:sldMkLst>
          <pc:docMk/>
          <pc:sldMk cId="703942332" sldId="294"/>
        </pc:sldMkLst>
      </pc:sldChg>
      <pc:sldChg chg="add del">
        <pc:chgData name="Matthew Fiedler" userId="38a6ac7a-47f4-43e0-953c-1a7e4c2a3cdd" providerId="ADAL" clId="{0D7E2243-331F-4C41-8C1F-67EB91C7F84A}" dt="2017-05-12T00:52:38.640" v="24" actId="2696"/>
        <pc:sldMkLst>
          <pc:docMk/>
          <pc:sldMk cId="1864321429" sldId="296"/>
        </pc:sldMkLst>
      </pc:sldChg>
      <pc:sldChg chg="add del">
        <pc:chgData name="Matthew Fiedler" userId="38a6ac7a-47f4-43e0-953c-1a7e4c2a3cdd" providerId="ADAL" clId="{0D7E2243-331F-4C41-8C1F-67EB91C7F84A}" dt="2017-05-12T00:52:38.624" v="23" actId="2696"/>
        <pc:sldMkLst>
          <pc:docMk/>
          <pc:sldMk cId="2715110002" sldId="297"/>
        </pc:sldMkLst>
      </pc:sldChg>
      <pc:sldChg chg="add del">
        <pc:chgData name="Matthew Fiedler" userId="38a6ac7a-47f4-43e0-953c-1a7e4c2a3cdd" providerId="ADAL" clId="{0D7E2243-331F-4C41-8C1F-67EB91C7F84A}" dt="2017-05-12T00:52:38.624" v="22" actId="2696"/>
        <pc:sldMkLst>
          <pc:docMk/>
          <pc:sldMk cId="3151612643" sldId="298"/>
        </pc:sldMkLst>
      </pc:sldChg>
      <pc:sldChg chg="add del">
        <pc:chgData name="Matthew Fiedler" userId="38a6ac7a-47f4-43e0-953c-1a7e4c2a3cdd" providerId="ADAL" clId="{0D7E2243-331F-4C41-8C1F-67EB91C7F84A}" dt="2017-05-12T00:52:38.624" v="21" actId="2696"/>
        <pc:sldMkLst>
          <pc:docMk/>
          <pc:sldMk cId="204710149" sldId="299"/>
        </pc:sldMkLst>
      </pc:sldChg>
      <pc:sldChg chg="add del">
        <pc:chgData name="Matthew Fiedler" userId="38a6ac7a-47f4-43e0-953c-1a7e4c2a3cdd" providerId="ADAL" clId="{0D7E2243-331F-4C41-8C1F-67EB91C7F84A}" dt="2017-05-12T00:53:10.954" v="43" actId="2696"/>
        <pc:sldMkLst>
          <pc:docMk/>
          <pc:sldMk cId="259228" sldId="300"/>
        </pc:sldMkLst>
      </pc:sldChg>
      <pc:sldChg chg="add del">
        <pc:chgData name="Matthew Fiedler" userId="38a6ac7a-47f4-43e0-953c-1a7e4c2a3cdd" providerId="ADAL" clId="{0D7E2243-331F-4C41-8C1F-67EB91C7F84A}" dt="2017-05-12T00:53:10.954" v="42" actId="2696"/>
        <pc:sldMkLst>
          <pc:docMk/>
          <pc:sldMk cId="1044103772" sldId="30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v>Austen</c:v>
          </c:tx>
          <c:spPr>
            <a:ln w="25400" cap="rnd">
              <a:noFill/>
              <a:round/>
            </a:ln>
            <a:effectLst/>
          </c:spPr>
          <c:marker>
            <c:symbol val="circle"/>
            <c:size val="5"/>
            <c:spPr>
              <a:solidFill>
                <a:schemeClr val="accent1"/>
              </a:solidFill>
              <a:ln w="9525">
                <a:solidFill>
                  <a:schemeClr val="accent1"/>
                </a:solidFill>
              </a:ln>
              <a:effectLst/>
            </c:spPr>
          </c:marker>
          <c:xVal>
            <c:numRef>
              <c:f>'15_Degrees'!$C$20:$C$803</c:f>
              <c:numCache>
                <c:formatCode>0.0</c:formatCode>
                <c:ptCount val="784"/>
                <c:pt idx="0">
                  <c:v>0</c:v>
                </c:pt>
                <c:pt idx="1">
                  <c:v>0</c:v>
                </c:pt>
                <c:pt idx="2">
                  <c:v>0</c:v>
                </c:pt>
                <c:pt idx="3">
                  <c:v>2.9815428300993845</c:v>
                </c:pt>
                <c:pt idx="4">
                  <c:v>9.6469279955518505</c:v>
                </c:pt>
                <c:pt idx="5">
                  <c:v>22.622634687236349</c:v>
                </c:pt>
                <c:pt idx="6">
                  <c:v>34.214701216287679</c:v>
                </c:pt>
                <c:pt idx="7">
                  <c:v>40.376674388155898</c:v>
                </c:pt>
                <c:pt idx="8">
                  <c:v>47.091213789801287</c:v>
                </c:pt>
                <c:pt idx="9">
                  <c:v>64.568413117225788</c:v>
                </c:pt>
                <c:pt idx="10">
                  <c:v>66.185752930568071</c:v>
                </c:pt>
                <c:pt idx="11">
                  <c:v>69.770580296896085</c:v>
                </c:pt>
                <c:pt idx="12">
                  <c:v>69.184290030211486</c:v>
                </c:pt>
                <c:pt idx="13">
                  <c:v>65.262142167899654</c:v>
                </c:pt>
                <c:pt idx="14">
                  <c:v>60.859801090792423</c:v>
                </c:pt>
                <c:pt idx="15">
                  <c:v>54.75389789055334</c:v>
                </c:pt>
                <c:pt idx="16">
                  <c:v>34.397928355632281</c:v>
                </c:pt>
                <c:pt idx="17">
                  <c:v>34.404865334491745</c:v>
                </c:pt>
                <c:pt idx="18">
                  <c:v>40.343347639484975</c:v>
                </c:pt>
                <c:pt idx="19">
                  <c:v>46.074201898188093</c:v>
                </c:pt>
                <c:pt idx="20">
                  <c:v>51.509389113382454</c:v>
                </c:pt>
                <c:pt idx="21">
                  <c:v>57.564067236153214</c:v>
                </c:pt>
                <c:pt idx="22">
                  <c:v>55.690944336748828</c:v>
                </c:pt>
                <c:pt idx="23">
                  <c:v>51.540690018435612</c:v>
                </c:pt>
                <c:pt idx="24">
                  <c:v>45.45454545454546</c:v>
                </c:pt>
                <c:pt idx="25">
                  <c:v>30.364914630063609</c:v>
                </c:pt>
                <c:pt idx="26">
                  <c:v>24.373092742470476</c:v>
                </c:pt>
                <c:pt idx="27">
                  <c:v>26.053310404127249</c:v>
                </c:pt>
                <c:pt idx="28">
                  <c:v>30.232558139534888</c:v>
                </c:pt>
                <c:pt idx="29">
                  <c:v>33.801643052744375</c:v>
                </c:pt>
                <c:pt idx="30">
                  <c:v>36.066190297104171</c:v>
                </c:pt>
                <c:pt idx="31">
                  <c:v>41.122635753508241</c:v>
                </c:pt>
                <c:pt idx="32">
                  <c:v>38.237119801365616</c:v>
                </c:pt>
                <c:pt idx="33">
                  <c:v>36.385255648038054</c:v>
                </c:pt>
                <c:pt idx="34">
                  <c:v>35.129191863661354</c:v>
                </c:pt>
                <c:pt idx="35">
                  <c:v>29.331127393051283</c:v>
                </c:pt>
                <c:pt idx="36">
                  <c:v>21.20392289482584</c:v>
                </c:pt>
                <c:pt idx="37">
                  <c:v>22.345833640315334</c:v>
                </c:pt>
                <c:pt idx="38">
                  <c:v>26.573928008030979</c:v>
                </c:pt>
                <c:pt idx="39">
                  <c:v>29.25388374298009</c:v>
                </c:pt>
                <c:pt idx="40">
                  <c:v>30.359756567290656</c:v>
                </c:pt>
                <c:pt idx="41">
                  <c:v>38.184825304941086</c:v>
                </c:pt>
                <c:pt idx="42">
                  <c:v>57.319106368789605</c:v>
                </c:pt>
                <c:pt idx="43">
                  <c:v>60.183767228177643</c:v>
                </c:pt>
                <c:pt idx="44">
                  <c:v>56.016597510373444</c:v>
                </c:pt>
                <c:pt idx="45">
                  <c:v>50.656405613399727</c:v>
                </c:pt>
                <c:pt idx="46">
                  <c:v>45.767507663286956</c:v>
                </c:pt>
                <c:pt idx="47">
                  <c:v>35.699373695198325</c:v>
                </c:pt>
                <c:pt idx="48">
                  <c:v>31.975736568457535</c:v>
                </c:pt>
                <c:pt idx="49">
                  <c:v>29.897864438254413</c:v>
                </c:pt>
                <c:pt idx="50">
                  <c:v>27.891837756634963</c:v>
                </c:pt>
                <c:pt idx="51">
                  <c:v>23.846581434130069</c:v>
                </c:pt>
                <c:pt idx="52">
                  <c:v>17.266187050359711</c:v>
                </c:pt>
                <c:pt idx="53">
                  <c:v>15.554175721825519</c:v>
                </c:pt>
                <c:pt idx="54">
                  <c:v>20.625375826818996</c:v>
                </c:pt>
                <c:pt idx="55">
                  <c:v>24.472197442759438</c:v>
                </c:pt>
                <c:pt idx="56">
                  <c:v>22.028526148969888</c:v>
                </c:pt>
                <c:pt idx="57">
                  <c:v>15.126625598904861</c:v>
                </c:pt>
                <c:pt idx="58">
                  <c:v>11.510791366906476</c:v>
                </c:pt>
                <c:pt idx="59">
                  <c:v>15.990116484292265</c:v>
                </c:pt>
                <c:pt idx="60">
                  <c:v>24.242424242424246</c:v>
                </c:pt>
                <c:pt idx="61">
                  <c:v>32.728647014361293</c:v>
                </c:pt>
                <c:pt idx="62">
                  <c:v>40.507436570428695</c:v>
                </c:pt>
                <c:pt idx="63">
                  <c:v>40.27228809837505</c:v>
                </c:pt>
                <c:pt idx="64">
                  <c:v>36.73276676109537</c:v>
                </c:pt>
                <c:pt idx="65">
                  <c:v>30.434782608695656</c:v>
                </c:pt>
                <c:pt idx="66">
                  <c:v>25.650557620817843</c:v>
                </c:pt>
                <c:pt idx="67">
                  <c:v>25.373134328358205</c:v>
                </c:pt>
                <c:pt idx="68">
                  <c:v>31.343283582089558</c:v>
                </c:pt>
                <c:pt idx="69">
                  <c:v>33.828494260634713</c:v>
                </c:pt>
                <c:pt idx="70">
                  <c:v>29.526123936816528</c:v>
                </c:pt>
                <c:pt idx="71">
                  <c:v>20.133111480865221</c:v>
                </c:pt>
                <c:pt idx="72">
                  <c:v>12.344777209642075</c:v>
                </c:pt>
                <c:pt idx="73">
                  <c:v>21.202003338898166</c:v>
                </c:pt>
                <c:pt idx="74">
                  <c:v>33.629629629629633</c:v>
                </c:pt>
                <c:pt idx="75">
                  <c:v>38.834391229082513</c:v>
                </c:pt>
                <c:pt idx="76">
                  <c:v>39.716312056737593</c:v>
                </c:pt>
                <c:pt idx="77">
                  <c:v>40</c:v>
                </c:pt>
                <c:pt idx="78">
                  <c:v>37.528293345405153</c:v>
                </c:pt>
                <c:pt idx="79">
                  <c:v>32.849364791288565</c:v>
                </c:pt>
                <c:pt idx="80">
                  <c:v>22.194513715710723</c:v>
                </c:pt>
                <c:pt idx="81">
                  <c:v>10.70406410990269</c:v>
                </c:pt>
                <c:pt idx="82">
                  <c:v>6.2901155327342746</c:v>
                </c:pt>
                <c:pt idx="83">
                  <c:v>10.505836575875486</c:v>
                </c:pt>
                <c:pt idx="84">
                  <c:v>19.003115264797508</c:v>
                </c:pt>
                <c:pt idx="85">
                  <c:v>24.311926605504585</c:v>
                </c:pt>
                <c:pt idx="86">
                  <c:v>26.133184107442641</c:v>
                </c:pt>
                <c:pt idx="87">
                  <c:v>26.81594756963408</c:v>
                </c:pt>
                <c:pt idx="88">
                  <c:v>27.455919395465994</c:v>
                </c:pt>
                <c:pt idx="89">
                  <c:v>26.948775055679285</c:v>
                </c:pt>
                <c:pt idx="90">
                  <c:v>27.492447129909369</c:v>
                </c:pt>
                <c:pt idx="91">
                  <c:v>26.861123204179364</c:v>
                </c:pt>
                <c:pt idx="92">
                  <c:v>26.229508196721312</c:v>
                </c:pt>
                <c:pt idx="93">
                  <c:v>26.979611190137504</c:v>
                </c:pt>
                <c:pt idx="94">
                  <c:v>31.372549019607842</c:v>
                </c:pt>
                <c:pt idx="95">
                  <c:v>40.751445086705196</c:v>
                </c:pt>
                <c:pt idx="96">
                  <c:v>39.748953974895393</c:v>
                </c:pt>
                <c:pt idx="97">
                  <c:v>38.487115544472147</c:v>
                </c:pt>
                <c:pt idx="98">
                  <c:v>38.193343898573694</c:v>
                </c:pt>
                <c:pt idx="99">
                  <c:v>36.808846761453403</c:v>
                </c:pt>
                <c:pt idx="100">
                  <c:v>23.55694227769111</c:v>
                </c:pt>
                <c:pt idx="101">
                  <c:v>13.978494623655916</c:v>
                </c:pt>
                <c:pt idx="102">
                  <c:v>12.493410648392198</c:v>
                </c:pt>
                <c:pt idx="103">
                  <c:v>8.7799315849486881</c:v>
                </c:pt>
                <c:pt idx="104">
                  <c:v>3.6144578313253017</c:v>
                </c:pt>
                <c:pt idx="105">
                  <c:v>4.4368600682593859</c:v>
                </c:pt>
                <c:pt idx="106">
                  <c:v>10.741301059001513</c:v>
                </c:pt>
                <c:pt idx="107">
                  <c:v>15.422885572139306</c:v>
                </c:pt>
                <c:pt idx="108">
                  <c:v>16.349809885931556</c:v>
                </c:pt>
                <c:pt idx="109">
                  <c:v>12.76595744680851</c:v>
                </c:pt>
                <c:pt idx="110">
                  <c:v>5.0772626931567331</c:v>
                </c:pt>
                <c:pt idx="111">
                  <c:v>0</c:v>
                </c:pt>
                <c:pt idx="112">
                  <c:v>1.5784586815227482</c:v>
                </c:pt>
                <c:pt idx="113">
                  <c:v>8.1481481481481488</c:v>
                </c:pt>
                <c:pt idx="114">
                  <c:v>12.367491166077738</c:v>
                </c:pt>
                <c:pt idx="115">
                  <c:v>9.5626389918458123</c:v>
                </c:pt>
                <c:pt idx="116">
                  <c:v>6.0297572435395459</c:v>
                </c:pt>
                <c:pt idx="117">
                  <c:v>13.475177304964539</c:v>
                </c:pt>
                <c:pt idx="118">
                  <c:v>27.083333333333332</c:v>
                </c:pt>
                <c:pt idx="119">
                  <c:v>36.399217221135032</c:v>
                </c:pt>
                <c:pt idx="120">
                  <c:v>36.049058256679807</c:v>
                </c:pt>
                <c:pt idx="121">
                  <c:v>31.494661921708182</c:v>
                </c:pt>
                <c:pt idx="122">
                  <c:v>22.655715263518136</c:v>
                </c:pt>
                <c:pt idx="123">
                  <c:v>21.516284036305393</c:v>
                </c:pt>
                <c:pt idx="124">
                  <c:v>25.357331921651667</c:v>
                </c:pt>
                <c:pt idx="125">
                  <c:v>26.495726495726498</c:v>
                </c:pt>
                <c:pt idx="126">
                  <c:v>24.338801473049887</c:v>
                </c:pt>
                <c:pt idx="127">
                  <c:v>26.887926887926888</c:v>
                </c:pt>
                <c:pt idx="128">
                  <c:v>38.064516129032256</c:v>
                </c:pt>
                <c:pt idx="129">
                  <c:v>51.470588235294116</c:v>
                </c:pt>
                <c:pt idx="130">
                  <c:v>52.654232424677197</c:v>
                </c:pt>
                <c:pt idx="131">
                  <c:v>48.01223241590214</c:v>
                </c:pt>
                <c:pt idx="132">
                  <c:v>36.535162950257295</c:v>
                </c:pt>
                <c:pt idx="133">
                  <c:v>29.292929292929294</c:v>
                </c:pt>
                <c:pt idx="134">
                  <c:v>30.232558139534881</c:v>
                </c:pt>
                <c:pt idx="135">
                  <c:v>35.200439319055455</c:v>
                </c:pt>
                <c:pt idx="136">
                  <c:v>37.662337662337663</c:v>
                </c:pt>
                <c:pt idx="137">
                  <c:v>34.959349593495936</c:v>
                </c:pt>
                <c:pt idx="138">
                  <c:v>32.572050027188681</c:v>
                </c:pt>
                <c:pt idx="139">
                  <c:v>38.953488372093027</c:v>
                </c:pt>
                <c:pt idx="140">
                  <c:v>45.002182453077253</c:v>
                </c:pt>
                <c:pt idx="141">
                  <c:v>48.268303375712414</c:v>
                </c:pt>
                <c:pt idx="142">
                  <c:v>52.693823915900126</c:v>
                </c:pt>
                <c:pt idx="143">
                  <c:v>63.817277250113079</c:v>
                </c:pt>
                <c:pt idx="144">
                  <c:v>74.001857010213541</c:v>
                </c:pt>
                <c:pt idx="145">
                  <c:v>75.653742110009006</c:v>
                </c:pt>
                <c:pt idx="146">
                  <c:v>74.426807760141088</c:v>
                </c:pt>
                <c:pt idx="147">
                  <c:v>72.984749455337692</c:v>
                </c:pt>
                <c:pt idx="148">
                  <c:v>71.115973741794321</c:v>
                </c:pt>
                <c:pt idx="149">
                  <c:v>71.119133574007208</c:v>
                </c:pt>
                <c:pt idx="150">
                  <c:v>72.333779562695227</c:v>
                </c:pt>
                <c:pt idx="151">
                  <c:v>74.149073675140016</c:v>
                </c:pt>
                <c:pt idx="152">
                  <c:v>75.020815986677775</c:v>
                </c:pt>
                <c:pt idx="153">
                  <c:v>74.842767295597497</c:v>
                </c:pt>
                <c:pt idx="154">
                  <c:v>74.368639276290992</c:v>
                </c:pt>
                <c:pt idx="155">
                  <c:v>71.102661596958171</c:v>
                </c:pt>
                <c:pt idx="156">
                  <c:v>70.309278350515456</c:v>
                </c:pt>
                <c:pt idx="157">
                  <c:v>72.869860110216194</c:v>
                </c:pt>
                <c:pt idx="158">
                  <c:v>77.011494252873575</c:v>
                </c:pt>
                <c:pt idx="159">
                  <c:v>78.348035284683235</c:v>
                </c:pt>
                <c:pt idx="160">
                  <c:v>74.358974358974365</c:v>
                </c:pt>
                <c:pt idx="161">
                  <c:v>65.126416739319978</c:v>
                </c:pt>
                <c:pt idx="162">
                  <c:v>45.663531870428429</c:v>
                </c:pt>
                <c:pt idx="163">
                  <c:v>20.261437908496731</c:v>
                </c:pt>
                <c:pt idx="164">
                  <c:v>10.49156272927366</c:v>
                </c:pt>
                <c:pt idx="165">
                  <c:v>22.789539227895396</c:v>
                </c:pt>
                <c:pt idx="166">
                  <c:v>36.068702290076338</c:v>
                </c:pt>
                <c:pt idx="167">
                  <c:v>42.45142002989536</c:v>
                </c:pt>
                <c:pt idx="168">
                  <c:v>39.122076257609734</c:v>
                </c:pt>
                <c:pt idx="169">
                  <c:v>31.710860879041043</c:v>
                </c:pt>
                <c:pt idx="170">
                  <c:v>23.800986104885702</c:v>
                </c:pt>
                <c:pt idx="171">
                  <c:v>30.587690883850065</c:v>
                </c:pt>
                <c:pt idx="172">
                  <c:v>49.256342957130357</c:v>
                </c:pt>
                <c:pt idx="173">
                  <c:v>58.193355729749918</c:v>
                </c:pt>
                <c:pt idx="174">
                  <c:v>58.938053097345147</c:v>
                </c:pt>
                <c:pt idx="175">
                  <c:v>53.667953667953668</c:v>
                </c:pt>
                <c:pt idx="176">
                  <c:v>44.82134780642243</c:v>
                </c:pt>
                <c:pt idx="177">
                  <c:v>36.25067531064289</c:v>
                </c:pt>
                <c:pt idx="178">
                  <c:v>28.057553956834528</c:v>
                </c:pt>
                <c:pt idx="179">
                  <c:v>23.76681614349776</c:v>
                </c:pt>
                <c:pt idx="180">
                  <c:v>41.299790356394126</c:v>
                </c:pt>
                <c:pt idx="181">
                  <c:v>48.051948051948045</c:v>
                </c:pt>
                <c:pt idx="182">
                  <c:v>45.132743362831853</c:v>
                </c:pt>
                <c:pt idx="183">
                  <c:v>34.395501405810684</c:v>
                </c:pt>
                <c:pt idx="184">
                  <c:v>22.330097087378636</c:v>
                </c:pt>
                <c:pt idx="185">
                  <c:v>17.602996254681649</c:v>
                </c:pt>
                <c:pt idx="186">
                  <c:v>20.656634746922023</c:v>
                </c:pt>
                <c:pt idx="187">
                  <c:v>25.806451612903224</c:v>
                </c:pt>
                <c:pt idx="188">
                  <c:v>27.797833935018051</c:v>
                </c:pt>
                <c:pt idx="189">
                  <c:v>16.981132075471699</c:v>
                </c:pt>
                <c:pt idx="190">
                  <c:v>7.1566731141199229</c:v>
                </c:pt>
                <c:pt idx="191">
                  <c:v>14.089347079037799</c:v>
                </c:pt>
                <c:pt idx="192">
                  <c:v>34.42622950819672</c:v>
                </c:pt>
                <c:pt idx="193">
                  <c:v>49.425287356321839</c:v>
                </c:pt>
                <c:pt idx="194">
                  <c:v>55.882352941176471</c:v>
                </c:pt>
                <c:pt idx="195">
                  <c:v>64.994165694282373</c:v>
                </c:pt>
                <c:pt idx="196">
                  <c:v>70.068027210884338</c:v>
                </c:pt>
                <c:pt idx="197">
                  <c:v>65.616045845272225</c:v>
                </c:pt>
                <c:pt idx="198">
                  <c:v>60</c:v>
                </c:pt>
                <c:pt idx="199">
                  <c:v>55.241460541813893</c:v>
                </c:pt>
                <c:pt idx="200">
                  <c:v>35.691318327974273</c:v>
                </c:pt>
                <c:pt idx="201">
                  <c:v>18.762088974854933</c:v>
                </c:pt>
                <c:pt idx="202">
                  <c:v>8.7719298245614024</c:v>
                </c:pt>
                <c:pt idx="203">
                  <c:v>9.3567251461988299</c:v>
                </c:pt>
                <c:pt idx="204">
                  <c:v>23.48993288590604</c:v>
                </c:pt>
                <c:pt idx="205">
                  <c:v>44.114149821640908</c:v>
                </c:pt>
                <c:pt idx="206">
                  <c:v>68.53366897419761</c:v>
                </c:pt>
                <c:pt idx="207">
                  <c:v>75.179621162638796</c:v>
                </c:pt>
                <c:pt idx="208">
                  <c:v>68.231046931407946</c:v>
                </c:pt>
                <c:pt idx="209">
                  <c:v>54.585152838427952</c:v>
                </c:pt>
                <c:pt idx="210">
                  <c:v>34.389140271493204</c:v>
                </c:pt>
                <c:pt idx="211">
                  <c:v>12.114014251781471</c:v>
                </c:pt>
                <c:pt idx="212">
                  <c:v>11.504424778761061</c:v>
                </c:pt>
                <c:pt idx="213">
                  <c:v>28.122192273135671</c:v>
                </c:pt>
                <c:pt idx="214">
                  <c:v>44.402704733283251</c:v>
                </c:pt>
                <c:pt idx="215">
                  <c:v>49.238578680203055</c:v>
                </c:pt>
                <c:pt idx="216">
                  <c:v>44.547134935304996</c:v>
                </c:pt>
                <c:pt idx="217">
                  <c:v>24.574209245742086</c:v>
                </c:pt>
                <c:pt idx="218">
                  <c:v>10.791366906474821</c:v>
                </c:pt>
                <c:pt idx="219">
                  <c:v>19.512195121951223</c:v>
                </c:pt>
                <c:pt idx="220">
                  <c:v>31.389365351629507</c:v>
                </c:pt>
                <c:pt idx="221">
                  <c:v>39.611790079079803</c:v>
                </c:pt>
                <c:pt idx="222">
                  <c:v>44.559944559944554</c:v>
                </c:pt>
                <c:pt idx="223">
                  <c:v>47.480482611781405</c:v>
                </c:pt>
                <c:pt idx="224">
                  <c:v>51.359084406294699</c:v>
                </c:pt>
                <c:pt idx="225">
                  <c:v>55.58458523840627</c:v>
                </c:pt>
                <c:pt idx="226">
                  <c:v>57.522123893805322</c:v>
                </c:pt>
                <c:pt idx="227">
                  <c:v>56.135151155898043</c:v>
                </c:pt>
                <c:pt idx="228">
                  <c:v>50.745301360985081</c:v>
                </c:pt>
                <c:pt idx="229">
                  <c:v>45.945945945945937</c:v>
                </c:pt>
                <c:pt idx="230">
                  <c:v>47.873799725651573</c:v>
                </c:pt>
                <c:pt idx="231">
                  <c:v>55.340977670488847</c:v>
                </c:pt>
                <c:pt idx="232">
                  <c:v>60</c:v>
                </c:pt>
                <c:pt idx="233">
                  <c:v>56.602603843769373</c:v>
                </c:pt>
                <c:pt idx="234">
                  <c:v>49.116607773851591</c:v>
                </c:pt>
                <c:pt idx="235">
                  <c:v>47.329919531821517</c:v>
                </c:pt>
                <c:pt idx="236">
                  <c:v>47.332883187035783</c:v>
                </c:pt>
                <c:pt idx="237">
                  <c:v>39.677587103484136</c:v>
                </c:pt>
                <c:pt idx="238">
                  <c:v>37.068965517241381</c:v>
                </c:pt>
                <c:pt idx="239">
                  <c:v>41.865159467097293</c:v>
                </c:pt>
                <c:pt idx="240">
                  <c:v>48.679245283018865</c:v>
                </c:pt>
                <c:pt idx="241">
                  <c:v>52.949962658700514</c:v>
                </c:pt>
                <c:pt idx="242">
                  <c:v>57.163255592574956</c:v>
                </c:pt>
                <c:pt idx="243">
                  <c:v>53.407105416424002</c:v>
                </c:pt>
                <c:pt idx="244">
                  <c:v>54.597048808172531</c:v>
                </c:pt>
                <c:pt idx="245">
                  <c:v>59.959959959959953</c:v>
                </c:pt>
                <c:pt idx="246">
                  <c:v>61.576354679802961</c:v>
                </c:pt>
                <c:pt idx="247">
                  <c:v>59.978366684694429</c:v>
                </c:pt>
                <c:pt idx="248">
                  <c:v>57.343083485679458</c:v>
                </c:pt>
                <c:pt idx="249">
                  <c:v>52.646239554317553</c:v>
                </c:pt>
                <c:pt idx="250">
                  <c:v>45.69433669511249</c:v>
                </c:pt>
                <c:pt idx="251">
                  <c:v>47.249434815373021</c:v>
                </c:pt>
                <c:pt idx="252">
                  <c:v>55.214331413947527</c:v>
                </c:pt>
                <c:pt idx="253">
                  <c:v>59.885386819484246</c:v>
                </c:pt>
                <c:pt idx="254">
                  <c:v>61.076130509444774</c:v>
                </c:pt>
                <c:pt idx="255">
                  <c:v>61.607678464307149</c:v>
                </c:pt>
                <c:pt idx="256">
                  <c:v>64.214711729622252</c:v>
                </c:pt>
                <c:pt idx="257">
                  <c:v>64.336661911554927</c:v>
                </c:pt>
                <c:pt idx="258">
                  <c:v>64.260185847033597</c:v>
                </c:pt>
                <c:pt idx="259">
                  <c:v>64.190981432360743</c:v>
                </c:pt>
                <c:pt idx="260">
                  <c:v>62.985811227637257</c:v>
                </c:pt>
                <c:pt idx="261">
                  <c:v>57.585644371941271</c:v>
                </c:pt>
                <c:pt idx="262">
                  <c:v>59.876543209876544</c:v>
                </c:pt>
                <c:pt idx="263">
                  <c:v>64.444444444444443</c:v>
                </c:pt>
                <c:pt idx="264">
                  <c:v>66.463414634146346</c:v>
                </c:pt>
                <c:pt idx="265">
                  <c:v>68.465736810187991</c:v>
                </c:pt>
                <c:pt idx="266">
                  <c:v>71.311475409836063</c:v>
                </c:pt>
                <c:pt idx="267">
                  <c:v>72.684085510688845</c:v>
                </c:pt>
                <c:pt idx="268">
                  <c:v>72.877950778503262</c:v>
                </c:pt>
                <c:pt idx="269">
                  <c:v>69.7508896797153</c:v>
                </c:pt>
                <c:pt idx="270">
                  <c:v>42.79771190847633</c:v>
                </c:pt>
                <c:pt idx="271">
                  <c:v>22.570237935206347</c:v>
                </c:pt>
                <c:pt idx="272">
                  <c:v>14.854573814111385</c:v>
                </c:pt>
                <c:pt idx="273">
                  <c:v>10.984433238324929</c:v>
                </c:pt>
                <c:pt idx="274">
                  <c:v>8.299209873695137</c:v>
                </c:pt>
                <c:pt idx="275">
                  <c:v>8.1956797966963162</c:v>
                </c:pt>
                <c:pt idx="276">
                  <c:v>9.5652173913043459</c:v>
                </c:pt>
                <c:pt idx="277">
                  <c:v>10.852917876947449</c:v>
                </c:pt>
                <c:pt idx="278">
                  <c:v>11.715305479739659</c:v>
                </c:pt>
                <c:pt idx="279">
                  <c:v>13.105124569576668</c:v>
                </c:pt>
                <c:pt idx="280">
                  <c:v>15.894845167929647</c:v>
                </c:pt>
                <c:pt idx="281">
                  <c:v>19.151812114556055</c:v>
                </c:pt>
                <c:pt idx="282">
                  <c:v>20.298143979926945</c:v>
                </c:pt>
                <c:pt idx="283">
                  <c:v>22.067329082010975</c:v>
                </c:pt>
                <c:pt idx="284">
                  <c:v>23.307692307692307</c:v>
                </c:pt>
                <c:pt idx="285">
                  <c:v>24.919672997925741</c:v>
                </c:pt>
                <c:pt idx="286">
                  <c:v>34.829668451634952</c:v>
                </c:pt>
                <c:pt idx="287">
                  <c:v>75.327679259830376</c:v>
                </c:pt>
                <c:pt idx="288">
                  <c:v>98.904709748083249</c:v>
                </c:pt>
                <c:pt idx="289">
                  <c:v>98.795422605902445</c:v>
                </c:pt>
                <c:pt idx="290">
                  <c:v>99.117582175159939</c:v>
                </c:pt>
                <c:pt idx="291">
                  <c:v>98.988366211431483</c:v>
                </c:pt>
                <c:pt idx="292">
                  <c:v>98.548621190130632</c:v>
                </c:pt>
                <c:pt idx="293">
                  <c:v>96.87255668491008</c:v>
                </c:pt>
                <c:pt idx="294">
                  <c:v>83.561643835616422</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8.5206481965499208</c:v>
                </c:pt>
                <c:pt idx="375">
                  <c:v>23.621540441965244</c:v>
                </c:pt>
                <c:pt idx="376">
                  <c:v>34.774774774774784</c:v>
                </c:pt>
                <c:pt idx="377">
                  <c:v>37.604270937604269</c:v>
                </c:pt>
                <c:pt idx="378">
                  <c:v>35.193207416392305</c:v>
                </c:pt>
                <c:pt idx="379">
                  <c:v>30.444485772735725</c:v>
                </c:pt>
                <c:pt idx="380">
                  <c:v>26.752839796318057</c:v>
                </c:pt>
                <c:pt idx="381">
                  <c:v>25.065117210979761</c:v>
                </c:pt>
                <c:pt idx="382">
                  <c:v>24.430227908836464</c:v>
                </c:pt>
                <c:pt idx="383">
                  <c:v>24.095671081241353</c:v>
                </c:pt>
                <c:pt idx="384">
                  <c:v>22.363188790001892</c:v>
                </c:pt>
                <c:pt idx="385">
                  <c:v>20.412675018422995</c:v>
                </c:pt>
                <c:pt idx="386">
                  <c:v>19.763357367350714</c:v>
                </c:pt>
                <c:pt idx="387">
                  <c:v>19.105312208760484</c:v>
                </c:pt>
                <c:pt idx="388">
                  <c:v>17.916041979010494</c:v>
                </c:pt>
                <c:pt idx="389">
                  <c:v>17.693981145757796</c:v>
                </c:pt>
                <c:pt idx="390">
                  <c:v>16.031721349712328</c:v>
                </c:pt>
                <c:pt idx="391">
                  <c:v>10.689246036026317</c:v>
                </c:pt>
                <c:pt idx="392">
                  <c:v>9.4809971393543115</c:v>
                </c:pt>
                <c:pt idx="393">
                  <c:v>9.4184251158003072</c:v>
                </c:pt>
                <c:pt idx="394">
                  <c:v>9.2234020403914201</c:v>
                </c:pt>
                <c:pt idx="395">
                  <c:v>8.330686990579018</c:v>
                </c:pt>
                <c:pt idx="396">
                  <c:v>6.1691113028472824</c:v>
                </c:pt>
                <c:pt idx="397">
                  <c:v>5.9099637294644767</c:v>
                </c:pt>
                <c:pt idx="398">
                  <c:v>13.268732610572773</c:v>
                </c:pt>
                <c:pt idx="399">
                  <c:v>23.52711666016387</c:v>
                </c:pt>
                <c:pt idx="400">
                  <c:v>28.407643312101911</c:v>
                </c:pt>
                <c:pt idx="401">
                  <c:v>28.595988538681944</c:v>
                </c:pt>
                <c:pt idx="402">
                  <c:v>28.240343347639485</c:v>
                </c:pt>
                <c:pt idx="403">
                  <c:v>28.48137535816619</c:v>
                </c:pt>
                <c:pt idx="404">
                  <c:v>29.820589733431429</c:v>
                </c:pt>
                <c:pt idx="405">
                  <c:v>31.126713473754602</c:v>
                </c:pt>
                <c:pt idx="406">
                  <c:v>31.793179317931791</c:v>
                </c:pt>
                <c:pt idx="407">
                  <c:v>31.982398000760583</c:v>
                </c:pt>
                <c:pt idx="408">
                  <c:v>32.107041347133588</c:v>
                </c:pt>
                <c:pt idx="409">
                  <c:v>31.566414742726991</c:v>
                </c:pt>
                <c:pt idx="410">
                  <c:v>31.288839488708124</c:v>
                </c:pt>
                <c:pt idx="411">
                  <c:v>31.525526435388574</c:v>
                </c:pt>
                <c:pt idx="412">
                  <c:v>31.849159472966832</c:v>
                </c:pt>
                <c:pt idx="413">
                  <c:v>32.836194384665433</c:v>
                </c:pt>
                <c:pt idx="414">
                  <c:v>34.673366834170857</c:v>
                </c:pt>
                <c:pt idx="415">
                  <c:v>36.152770410377592</c:v>
                </c:pt>
                <c:pt idx="416">
                  <c:v>36.866161976860454</c:v>
                </c:pt>
                <c:pt idx="417">
                  <c:v>37.068231286079303</c:v>
                </c:pt>
                <c:pt idx="418">
                  <c:v>37.079708441100408</c:v>
                </c:pt>
                <c:pt idx="419">
                  <c:v>36.548925574103109</c:v>
                </c:pt>
                <c:pt idx="420">
                  <c:v>36.513778350278329</c:v>
                </c:pt>
                <c:pt idx="421">
                  <c:v>36.491842566135126</c:v>
                </c:pt>
                <c:pt idx="422">
                  <c:v>36.372884490890591</c:v>
                </c:pt>
                <c:pt idx="423">
                  <c:v>36.326984568330317</c:v>
                </c:pt>
                <c:pt idx="424">
                  <c:v>36.19779609223076</c:v>
                </c:pt>
                <c:pt idx="425">
                  <c:v>36.021480487014493</c:v>
                </c:pt>
                <c:pt idx="426">
                  <c:v>35.773448706677158</c:v>
                </c:pt>
                <c:pt idx="427">
                  <c:v>35.489833641404807</c:v>
                </c:pt>
                <c:pt idx="428">
                  <c:v>35.352223716551492</c:v>
                </c:pt>
                <c:pt idx="429">
                  <c:v>35.240402534476331</c:v>
                </c:pt>
                <c:pt idx="430">
                  <c:v>35.251461988304094</c:v>
                </c:pt>
                <c:pt idx="431">
                  <c:v>35.359970022015084</c:v>
                </c:pt>
                <c:pt idx="432">
                  <c:v>35.423578337460867</c:v>
                </c:pt>
                <c:pt idx="433">
                  <c:v>35.471856231668134</c:v>
                </c:pt>
                <c:pt idx="434">
                  <c:v>35.576699930378282</c:v>
                </c:pt>
                <c:pt idx="435">
                  <c:v>35.696085244382672</c:v>
                </c:pt>
                <c:pt idx="436">
                  <c:v>35.810027364222442</c:v>
                </c:pt>
                <c:pt idx="437">
                  <c:v>35.876585660517634</c:v>
                </c:pt>
                <c:pt idx="438">
                  <c:v>36.163242383114152</c:v>
                </c:pt>
                <c:pt idx="439">
                  <c:v>37.212863705972438</c:v>
                </c:pt>
                <c:pt idx="440">
                  <c:v>37.756729328758503</c:v>
                </c:pt>
                <c:pt idx="441">
                  <c:v>37.737940340224569</c:v>
                </c:pt>
                <c:pt idx="442">
                  <c:v>37.704287636992888</c:v>
                </c:pt>
                <c:pt idx="443">
                  <c:v>37.622578330542936</c:v>
                </c:pt>
                <c:pt idx="444">
                  <c:v>37.213803521691915</c:v>
                </c:pt>
                <c:pt idx="445">
                  <c:v>37.027826005349354</c:v>
                </c:pt>
                <c:pt idx="446">
                  <c:v>37.053739195791053</c:v>
                </c:pt>
                <c:pt idx="447">
                  <c:v>37.075471698113205</c:v>
                </c:pt>
                <c:pt idx="448">
                  <c:v>37.192118226600989</c:v>
                </c:pt>
                <c:pt idx="449">
                  <c:v>38.130399112011972</c:v>
                </c:pt>
                <c:pt idx="450">
                  <c:v>39.05654849106358</c:v>
                </c:pt>
                <c:pt idx="451">
                  <c:v>39.512577077419984</c:v>
                </c:pt>
                <c:pt idx="452">
                  <c:v>39.464834040064353</c:v>
                </c:pt>
                <c:pt idx="453">
                  <c:v>39.273415142843284</c:v>
                </c:pt>
                <c:pt idx="454">
                  <c:v>39.005588745423012</c:v>
                </c:pt>
                <c:pt idx="455">
                  <c:v>38.432304038004752</c:v>
                </c:pt>
                <c:pt idx="456">
                  <c:v>38.454221165279428</c:v>
                </c:pt>
                <c:pt idx="457">
                  <c:v>38.637446403049069</c:v>
                </c:pt>
                <c:pt idx="458">
                  <c:v>38.897097373814404</c:v>
                </c:pt>
                <c:pt idx="459">
                  <c:v>39.251664830163357</c:v>
                </c:pt>
                <c:pt idx="460">
                  <c:v>39.437635183850034</c:v>
                </c:pt>
                <c:pt idx="461">
                  <c:v>39.551448647608034</c:v>
                </c:pt>
                <c:pt idx="462">
                  <c:v>39.635699524198593</c:v>
                </c:pt>
                <c:pt idx="463">
                  <c:v>39.618287582327774</c:v>
                </c:pt>
                <c:pt idx="464">
                  <c:v>39.728147825666326</c:v>
                </c:pt>
                <c:pt idx="465">
                  <c:v>40.321947389085203</c:v>
                </c:pt>
                <c:pt idx="466">
                  <c:v>41.642687667221963</c:v>
                </c:pt>
                <c:pt idx="467">
                  <c:v>51.852548429565545</c:v>
                </c:pt>
                <c:pt idx="468">
                  <c:v>70.377936670071506</c:v>
                </c:pt>
                <c:pt idx="469">
                  <c:v>70.830473575840784</c:v>
                </c:pt>
                <c:pt idx="470">
                  <c:v>69.507030323564294</c:v>
                </c:pt>
                <c:pt idx="471">
                  <c:v>68.013327780091629</c:v>
                </c:pt>
                <c:pt idx="472">
                  <c:v>65.885206143896525</c:v>
                </c:pt>
                <c:pt idx="473">
                  <c:v>65.412329863891117</c:v>
                </c:pt>
                <c:pt idx="474">
                  <c:v>65.472940420748344</c:v>
                </c:pt>
                <c:pt idx="475">
                  <c:v>63.800135961930657</c:v>
                </c:pt>
                <c:pt idx="476">
                  <c:v>56.562017498713324</c:v>
                </c:pt>
                <c:pt idx="477">
                  <c:v>42.407553107789141</c:v>
                </c:pt>
                <c:pt idx="478">
                  <c:v>20.757967269595174</c:v>
                </c:pt>
                <c:pt idx="479">
                  <c:v>3.6649214659685869</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4.925544100801833</c:v>
                </c:pt>
                <c:pt idx="552">
                  <c:v>17.795422699673054</c:v>
                </c:pt>
                <c:pt idx="553">
                  <c:v>30.444697833523371</c:v>
                </c:pt>
                <c:pt idx="554">
                  <c:v>37.791601866251938</c:v>
                </c:pt>
                <c:pt idx="555">
                  <c:v>39.38356164383562</c:v>
                </c:pt>
                <c:pt idx="556">
                  <c:v>38.564156573635238</c:v>
                </c:pt>
                <c:pt idx="557">
                  <c:v>36.84210526315789</c:v>
                </c:pt>
                <c:pt idx="558">
                  <c:v>33.85770468358956</c:v>
                </c:pt>
                <c:pt idx="559">
                  <c:v>29.092805005213769</c:v>
                </c:pt>
                <c:pt idx="560">
                  <c:v>15.353245894411993</c:v>
                </c:pt>
                <c:pt idx="561">
                  <c:v>5.4670859113500354</c:v>
                </c:pt>
                <c:pt idx="562">
                  <c:v>3.3153820262537859</c:v>
                </c:pt>
                <c:pt idx="563">
                  <c:v>2.8367024374012151</c:v>
                </c:pt>
                <c:pt idx="564">
                  <c:v>3.6843632143893239</c:v>
                </c:pt>
                <c:pt idx="565">
                  <c:v>5.0525881625077345</c:v>
                </c:pt>
                <c:pt idx="566">
                  <c:v>5.5925267639399818</c:v>
                </c:pt>
                <c:pt idx="567">
                  <c:v>5.0256240700942296</c:v>
                </c:pt>
                <c:pt idx="568">
                  <c:v>3.5837580141377603</c:v>
                </c:pt>
                <c:pt idx="569">
                  <c:v>1.8459786939904039</c:v>
                </c:pt>
                <c:pt idx="570">
                  <c:v>0.63219951130589924</c:v>
                </c:pt>
                <c:pt idx="571">
                  <c:v>0.39163526195226483</c:v>
                </c:pt>
                <c:pt idx="572">
                  <c:v>1.6357845975680372</c:v>
                </c:pt>
                <c:pt idx="573">
                  <c:v>5.3299846518766572</c:v>
                </c:pt>
                <c:pt idx="574">
                  <c:v>10.740752939626494</c:v>
                </c:pt>
                <c:pt idx="575">
                  <c:v>15.461276515979883</c:v>
                </c:pt>
                <c:pt idx="576">
                  <c:v>18.006382008813251</c:v>
                </c:pt>
                <c:pt idx="577">
                  <c:v>18.550663065578249</c:v>
                </c:pt>
                <c:pt idx="578">
                  <c:v>18.2584700291277</c:v>
                </c:pt>
                <c:pt idx="579">
                  <c:v>18.35357624831309</c:v>
                </c:pt>
                <c:pt idx="580">
                  <c:v>19.236016371077763</c:v>
                </c:pt>
                <c:pt idx="581">
                  <c:v>20.055134390075807</c:v>
                </c:pt>
                <c:pt idx="582">
                  <c:v>20.231489767913612</c:v>
                </c:pt>
                <c:pt idx="583">
                  <c:v>19.935996207182644</c:v>
                </c:pt>
                <c:pt idx="584">
                  <c:v>19.794465936272626</c:v>
                </c:pt>
                <c:pt idx="585">
                  <c:v>19.865359631510568</c:v>
                </c:pt>
                <c:pt idx="586">
                  <c:v>19.952774498229044</c:v>
                </c:pt>
                <c:pt idx="587">
                  <c:v>19.950375140308381</c:v>
                </c:pt>
                <c:pt idx="588">
                  <c:v>19.902768719985769</c:v>
                </c:pt>
                <c:pt idx="589">
                  <c:v>19.805156231436378</c:v>
                </c:pt>
                <c:pt idx="590">
                  <c:v>19.709765671464254</c:v>
                </c:pt>
                <c:pt idx="591">
                  <c:v>19.604867743759112</c:v>
                </c:pt>
                <c:pt idx="592">
                  <c:v>19.489884091654005</c:v>
                </c:pt>
                <c:pt idx="593">
                  <c:v>19.417417775920732</c:v>
                </c:pt>
                <c:pt idx="594">
                  <c:v>19.434249395756868</c:v>
                </c:pt>
                <c:pt idx="595">
                  <c:v>19.551540090049798</c:v>
                </c:pt>
                <c:pt idx="596">
                  <c:v>19.711079274116521</c:v>
                </c:pt>
                <c:pt idx="597">
                  <c:v>19.787532452030678</c:v>
                </c:pt>
                <c:pt idx="598">
                  <c:v>19.813853588688026</c:v>
                </c:pt>
                <c:pt idx="599">
                  <c:v>19.809069212410503</c:v>
                </c:pt>
                <c:pt idx="600">
                  <c:v>19.792319398442395</c:v>
                </c:pt>
                <c:pt idx="601">
                  <c:v>19.72243823652569</c:v>
                </c:pt>
                <c:pt idx="602">
                  <c:v>19.726421886249103</c:v>
                </c:pt>
                <c:pt idx="603">
                  <c:v>19.874312647289866</c:v>
                </c:pt>
                <c:pt idx="604">
                  <c:v>19.876826470233063</c:v>
                </c:pt>
                <c:pt idx="605">
                  <c:v>19.860101908523536</c:v>
                </c:pt>
                <c:pt idx="606">
                  <c:v>19.807489848097461</c:v>
                </c:pt>
                <c:pt idx="607">
                  <c:v>19.740867374482637</c:v>
                </c:pt>
                <c:pt idx="608">
                  <c:v>19.688809096349491</c:v>
                </c:pt>
                <c:pt idx="609">
                  <c:v>19.660469842787968</c:v>
                </c:pt>
                <c:pt idx="610">
                  <c:v>19.63219488894196</c:v>
                </c:pt>
                <c:pt idx="611">
                  <c:v>19.622596440941123</c:v>
                </c:pt>
                <c:pt idx="612">
                  <c:v>19.622314518779696</c:v>
                </c:pt>
                <c:pt idx="613">
                  <c:v>19.605499103407055</c:v>
                </c:pt>
                <c:pt idx="614">
                  <c:v>19.503716135219371</c:v>
                </c:pt>
                <c:pt idx="615">
                  <c:v>19.514551382683248</c:v>
                </c:pt>
                <c:pt idx="616">
                  <c:v>19.554568412085072</c:v>
                </c:pt>
                <c:pt idx="617">
                  <c:v>19.587565968091273</c:v>
                </c:pt>
                <c:pt idx="618">
                  <c:v>19.703785305547903</c:v>
                </c:pt>
                <c:pt idx="619">
                  <c:v>19.84557404173178</c:v>
                </c:pt>
                <c:pt idx="620">
                  <c:v>19.936145392030454</c:v>
                </c:pt>
                <c:pt idx="621">
                  <c:v>19.980348205238439</c:v>
                </c:pt>
                <c:pt idx="622">
                  <c:v>20.06394884092726</c:v>
                </c:pt>
                <c:pt idx="623">
                  <c:v>20.431852221667494</c:v>
                </c:pt>
                <c:pt idx="624">
                  <c:v>21.27362925975163</c:v>
                </c:pt>
                <c:pt idx="625">
                  <c:v>25.381790063792771</c:v>
                </c:pt>
                <c:pt idx="626">
                  <c:v>38.069005508843148</c:v>
                </c:pt>
                <c:pt idx="627">
                  <c:v>37.375462567606036</c:v>
                </c:pt>
                <c:pt idx="628">
                  <c:v>35.588809368900456</c:v>
                </c:pt>
                <c:pt idx="629">
                  <c:v>33.849329205366359</c:v>
                </c:pt>
                <c:pt idx="630">
                  <c:v>32.943865887731775</c:v>
                </c:pt>
                <c:pt idx="631">
                  <c:v>33.885168977698108</c:v>
                </c:pt>
                <c:pt idx="632">
                  <c:v>35.588300960035724</c:v>
                </c:pt>
                <c:pt idx="633">
                  <c:v>37.813320601575555</c:v>
                </c:pt>
                <c:pt idx="634">
                  <c:v>48.332694518972787</c:v>
                </c:pt>
                <c:pt idx="635">
                  <c:v>55.963629880549114</c:v>
                </c:pt>
                <c:pt idx="636">
                  <c:v>55.627705627705623</c:v>
                </c:pt>
                <c:pt idx="637">
                  <c:v>52.476765354028942</c:v>
                </c:pt>
                <c:pt idx="638">
                  <c:v>42.63512741400983</c:v>
                </c:pt>
                <c:pt idx="639">
                  <c:v>24.89364823236027</c:v>
                </c:pt>
                <c:pt idx="640">
                  <c:v>13.23692992213571</c:v>
                </c:pt>
                <c:pt idx="641">
                  <c:v>20.947527888720561</c:v>
                </c:pt>
                <c:pt idx="642">
                  <c:v>32.788583266198643</c:v>
                </c:pt>
                <c:pt idx="643">
                  <c:v>36.897274633123686</c:v>
                </c:pt>
                <c:pt idx="644">
                  <c:v>31.833520809898769</c:v>
                </c:pt>
                <c:pt idx="645">
                  <c:v>19.078242229367632</c:v>
                </c:pt>
                <c:pt idx="646">
                  <c:v>6.7100573376724011</c:v>
                </c:pt>
                <c:pt idx="647">
                  <c:v>1.8966644865925444</c:v>
                </c:pt>
                <c:pt idx="648">
                  <c:v>1.006711409395973</c:v>
                </c:pt>
                <c:pt idx="649">
                  <c:v>0.54682159945317832</c:v>
                </c:pt>
                <c:pt idx="650">
                  <c:v>0.29025098173126168</c:v>
                </c:pt>
                <c:pt idx="651">
                  <c:v>0.25359256128486896</c:v>
                </c:pt>
                <c:pt idx="652">
                  <c:v>0.25020850708924103</c:v>
                </c:pt>
                <c:pt idx="653">
                  <c:v>0.25188916876574308</c:v>
                </c:pt>
                <c:pt idx="654">
                  <c:v>0.2808988764044944</c:v>
                </c:pt>
                <c:pt idx="655">
                  <c:v>0.30911901081916543</c:v>
                </c:pt>
                <c:pt idx="656">
                  <c:v>0.45009266613714588</c:v>
                </c:pt>
                <c:pt idx="657">
                  <c:v>2.0979020979020975</c:v>
                </c:pt>
                <c:pt idx="658">
                  <c:v>3.930131004366813</c:v>
                </c:pt>
                <c:pt idx="659">
                  <c:v>4.7619047619047619</c:v>
                </c:pt>
                <c:pt idx="660">
                  <c:v>4.9881235154394297</c:v>
                </c:pt>
                <c:pt idx="661">
                  <c:v>4.3659043659043659</c:v>
                </c:pt>
                <c:pt idx="662">
                  <c:v>3.7800687285223371</c:v>
                </c:pt>
                <c:pt idx="663">
                  <c:v>1.7713365539452499</c:v>
                </c:pt>
                <c:pt idx="664">
                  <c:v>1.3732833957553063</c:v>
                </c:pt>
                <c:pt idx="665">
                  <c:v>1.4084507042253525</c:v>
                </c:pt>
                <c:pt idx="666">
                  <c:v>1.4179608372721135</c:v>
                </c:pt>
                <c:pt idx="667">
                  <c:v>1.5206372194062274</c:v>
                </c:pt>
                <c:pt idx="668">
                  <c:v>2.2801302931596092</c:v>
                </c:pt>
                <c:pt idx="669">
                  <c:v>6.137184115523465</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41.17647058823529</c:v>
                </c:pt>
                <c:pt idx="708">
                  <c:v>46.666666666666664</c:v>
                </c:pt>
                <c:pt idx="709">
                  <c:v>0</c:v>
                </c:pt>
                <c:pt idx="710">
                  <c:v>0</c:v>
                </c:pt>
                <c:pt idx="711">
                  <c:v>0</c:v>
                </c:pt>
                <c:pt idx="712">
                  <c:v>3.225806451612903</c:v>
                </c:pt>
                <c:pt idx="713">
                  <c:v>66.480446927374317</c:v>
                </c:pt>
                <c:pt idx="714">
                  <c:v>77.941176470588232</c:v>
                </c:pt>
                <c:pt idx="715">
                  <c:v>66.101694915254228</c:v>
                </c:pt>
                <c:pt idx="716">
                  <c:v>33.333333333333329</c:v>
                </c:pt>
                <c:pt idx="717">
                  <c:v>0</c:v>
                </c:pt>
                <c:pt idx="718">
                  <c:v>0</c:v>
                </c:pt>
                <c:pt idx="719">
                  <c:v>-53.846153846153832</c:v>
                </c:pt>
                <c:pt idx="720">
                  <c:v>100</c:v>
                </c:pt>
                <c:pt idx="721">
                  <c:v>20</c:v>
                </c:pt>
                <c:pt idx="722">
                  <c:v>0</c:v>
                </c:pt>
                <c:pt idx="723">
                  <c:v>0</c:v>
                </c:pt>
                <c:pt idx="724">
                  <c:v>0</c:v>
                </c:pt>
                <c:pt idx="725">
                  <c:v>0</c:v>
                </c:pt>
                <c:pt idx="726">
                  <c:v>13.043478260869565</c:v>
                </c:pt>
                <c:pt idx="727">
                  <c:v>9.0909090909090917</c:v>
                </c:pt>
                <c:pt idx="728">
                  <c:v>0</c:v>
                </c:pt>
                <c:pt idx="729">
                  <c:v>0</c:v>
                </c:pt>
                <c:pt idx="730">
                  <c:v>25.925925925925924</c:v>
                </c:pt>
                <c:pt idx="731">
                  <c:v>21.568627450980394</c:v>
                </c:pt>
                <c:pt idx="732">
                  <c:v>53.846153846153847</c:v>
                </c:pt>
                <c:pt idx="733">
                  <c:v>76.000000000000014</c:v>
                </c:pt>
                <c:pt idx="734">
                  <c:v>76.284584980237156</c:v>
                </c:pt>
                <c:pt idx="735">
                  <c:v>56.204379562043805</c:v>
                </c:pt>
                <c:pt idx="736">
                  <c:v>36.507936507936506</c:v>
                </c:pt>
                <c:pt idx="737">
                  <c:v>52.941176470588239</c:v>
                </c:pt>
                <c:pt idx="738">
                  <c:v>41.176470588235297</c:v>
                </c:pt>
                <c:pt idx="739">
                  <c:v>0</c:v>
                </c:pt>
                <c:pt idx="740">
                  <c:v>0</c:v>
                </c:pt>
                <c:pt idx="741">
                  <c:v>1.639344262295082</c:v>
                </c:pt>
                <c:pt idx="742">
                  <c:v>61.783439490445858</c:v>
                </c:pt>
                <c:pt idx="743">
                  <c:v>70.149253731343265</c:v>
                </c:pt>
                <c:pt idx="744">
                  <c:v>47.368421052631589</c:v>
                </c:pt>
                <c:pt idx="745">
                  <c:v>0</c:v>
                </c:pt>
                <c:pt idx="746">
                  <c:v>0</c:v>
                </c:pt>
                <c:pt idx="747">
                  <c:v>8.4967320261437926</c:v>
                </c:pt>
                <c:pt idx="748">
                  <c:v>10.256410256410257</c:v>
                </c:pt>
                <c:pt idx="749">
                  <c:v>0</c:v>
                </c:pt>
                <c:pt idx="750">
                  <c:v>0</c:v>
                </c:pt>
                <c:pt idx="751">
                  <c:v>0</c:v>
                </c:pt>
                <c:pt idx="752">
                  <c:v>0</c:v>
                </c:pt>
                <c:pt idx="753">
                  <c:v>0</c:v>
                </c:pt>
                <c:pt idx="754">
                  <c:v>0</c:v>
                </c:pt>
                <c:pt idx="755">
                  <c:v>0</c:v>
                </c:pt>
                <c:pt idx="756">
                  <c:v>0</c:v>
                </c:pt>
                <c:pt idx="757">
                  <c:v>0</c:v>
                </c:pt>
                <c:pt idx="758">
                  <c:v>0</c:v>
                </c:pt>
                <c:pt idx="759">
                  <c:v>6.9767441860465116</c:v>
                </c:pt>
                <c:pt idx="760">
                  <c:v>21.568627450980394</c:v>
                </c:pt>
                <c:pt idx="761">
                  <c:v>3.4482758620689653</c:v>
                </c:pt>
                <c:pt idx="762">
                  <c:v>0</c:v>
                </c:pt>
                <c:pt idx="763">
                  <c:v>0</c:v>
                </c:pt>
                <c:pt idx="764">
                  <c:v>0</c:v>
                </c:pt>
                <c:pt idx="765">
                  <c:v>0</c:v>
                </c:pt>
                <c:pt idx="766">
                  <c:v>0</c:v>
                </c:pt>
                <c:pt idx="767">
                  <c:v>0</c:v>
                </c:pt>
                <c:pt idx="768">
                  <c:v>0</c:v>
                </c:pt>
                <c:pt idx="769">
                  <c:v>0</c:v>
                </c:pt>
                <c:pt idx="770">
                  <c:v>0</c:v>
                </c:pt>
                <c:pt idx="771">
                  <c:v>23.076923076923073</c:v>
                </c:pt>
                <c:pt idx="772">
                  <c:v>70.802919708029194</c:v>
                </c:pt>
                <c:pt idx="773">
                  <c:v>73.68421052631578</c:v>
                </c:pt>
                <c:pt idx="774">
                  <c:v>45.205479452054789</c:v>
                </c:pt>
                <c:pt idx="775">
                  <c:v>0</c:v>
                </c:pt>
                <c:pt idx="776">
                  <c:v>0</c:v>
                </c:pt>
                <c:pt idx="777">
                  <c:v>64.912280701754383</c:v>
                </c:pt>
                <c:pt idx="778">
                  <c:v>77.653631284916216</c:v>
                </c:pt>
                <c:pt idx="779">
                  <c:v>78.378378378378372</c:v>
                </c:pt>
                <c:pt idx="780">
                  <c:v>76.744186046511629</c:v>
                </c:pt>
                <c:pt idx="781">
                  <c:v>75.757575757575765</c:v>
                </c:pt>
                <c:pt idx="782">
                  <c:v>64.601769911504419</c:v>
                </c:pt>
                <c:pt idx="783">
                  <c:v>44.44444444444445</c:v>
                </c:pt>
              </c:numCache>
            </c:numRef>
          </c:xVal>
          <c:yVal>
            <c:numRef>
              <c:f>'15_Degrees'!$B$20:$B$803</c:f>
              <c:numCache>
                <c:formatCode>0.0</c:formatCode>
                <c:ptCount val="784"/>
                <c:pt idx="0">
                  <c:v>0</c:v>
                </c:pt>
                <c:pt idx="1">
                  <c:v>12</c:v>
                </c:pt>
                <c:pt idx="2">
                  <c:v>44</c:v>
                </c:pt>
                <c:pt idx="3">
                  <c:v>422.6</c:v>
                </c:pt>
                <c:pt idx="4">
                  <c:v>719.4</c:v>
                </c:pt>
                <c:pt idx="5">
                  <c:v>829.7</c:v>
                </c:pt>
                <c:pt idx="6">
                  <c:v>945.5</c:v>
                </c:pt>
                <c:pt idx="7">
                  <c:v>992.9</c:v>
                </c:pt>
                <c:pt idx="8">
                  <c:v>835.4</c:v>
                </c:pt>
                <c:pt idx="9">
                  <c:v>530.6</c:v>
                </c:pt>
                <c:pt idx="10">
                  <c:v>443.6</c:v>
                </c:pt>
                <c:pt idx="11">
                  <c:v>370.5</c:v>
                </c:pt>
                <c:pt idx="12">
                  <c:v>331</c:v>
                </c:pt>
                <c:pt idx="13">
                  <c:v>310.89999999999998</c:v>
                </c:pt>
                <c:pt idx="14">
                  <c:v>311.7</c:v>
                </c:pt>
                <c:pt idx="15">
                  <c:v>327.10000000000002</c:v>
                </c:pt>
                <c:pt idx="16">
                  <c:v>463.4</c:v>
                </c:pt>
                <c:pt idx="17">
                  <c:v>460.4</c:v>
                </c:pt>
                <c:pt idx="18">
                  <c:v>466</c:v>
                </c:pt>
                <c:pt idx="19">
                  <c:v>463.6</c:v>
                </c:pt>
                <c:pt idx="20">
                  <c:v>420.7</c:v>
                </c:pt>
                <c:pt idx="21">
                  <c:v>362.9</c:v>
                </c:pt>
                <c:pt idx="22">
                  <c:v>361.1</c:v>
                </c:pt>
                <c:pt idx="23">
                  <c:v>379.7</c:v>
                </c:pt>
                <c:pt idx="24">
                  <c:v>418</c:v>
                </c:pt>
                <c:pt idx="25">
                  <c:v>597.4</c:v>
                </c:pt>
                <c:pt idx="26">
                  <c:v>753.7</c:v>
                </c:pt>
                <c:pt idx="27">
                  <c:v>814.1</c:v>
                </c:pt>
                <c:pt idx="28">
                  <c:v>842.8</c:v>
                </c:pt>
                <c:pt idx="29">
                  <c:v>839.9</c:v>
                </c:pt>
                <c:pt idx="30">
                  <c:v>797.7</c:v>
                </c:pt>
                <c:pt idx="31">
                  <c:v>655.6</c:v>
                </c:pt>
                <c:pt idx="32">
                  <c:v>644.4</c:v>
                </c:pt>
                <c:pt idx="33">
                  <c:v>672.8</c:v>
                </c:pt>
                <c:pt idx="34">
                  <c:v>727.6</c:v>
                </c:pt>
                <c:pt idx="35">
                  <c:v>846.2</c:v>
                </c:pt>
                <c:pt idx="36">
                  <c:v>1182.8</c:v>
                </c:pt>
                <c:pt idx="37">
                  <c:v>1357.3</c:v>
                </c:pt>
                <c:pt idx="38">
                  <c:v>1394.6</c:v>
                </c:pt>
                <c:pt idx="39">
                  <c:v>1371.1</c:v>
                </c:pt>
                <c:pt idx="40">
                  <c:v>1298.0999999999999</c:v>
                </c:pt>
                <c:pt idx="41">
                  <c:v>967.4</c:v>
                </c:pt>
                <c:pt idx="42">
                  <c:v>599.79999999999995</c:v>
                </c:pt>
                <c:pt idx="43">
                  <c:v>522.4</c:v>
                </c:pt>
                <c:pt idx="44">
                  <c:v>482</c:v>
                </c:pt>
                <c:pt idx="45">
                  <c:v>441.8</c:v>
                </c:pt>
                <c:pt idx="46">
                  <c:v>424.1</c:v>
                </c:pt>
                <c:pt idx="47">
                  <c:v>479</c:v>
                </c:pt>
                <c:pt idx="48">
                  <c:v>461.6</c:v>
                </c:pt>
                <c:pt idx="49">
                  <c:v>430.8</c:v>
                </c:pt>
                <c:pt idx="50">
                  <c:v>399.4</c:v>
                </c:pt>
                <c:pt idx="51">
                  <c:v>359.8</c:v>
                </c:pt>
                <c:pt idx="52">
                  <c:v>333.6</c:v>
                </c:pt>
                <c:pt idx="53">
                  <c:v>322.10000000000002</c:v>
                </c:pt>
                <c:pt idx="54">
                  <c:v>332.6</c:v>
                </c:pt>
                <c:pt idx="55">
                  <c:v>336.3</c:v>
                </c:pt>
                <c:pt idx="56">
                  <c:v>315.5</c:v>
                </c:pt>
                <c:pt idx="57">
                  <c:v>292.2</c:v>
                </c:pt>
                <c:pt idx="58">
                  <c:v>278</c:v>
                </c:pt>
                <c:pt idx="59">
                  <c:v>283.3</c:v>
                </c:pt>
                <c:pt idx="60">
                  <c:v>290.39999999999998</c:v>
                </c:pt>
                <c:pt idx="61">
                  <c:v>264.60000000000002</c:v>
                </c:pt>
                <c:pt idx="62">
                  <c:v>228.6</c:v>
                </c:pt>
                <c:pt idx="63">
                  <c:v>227.7</c:v>
                </c:pt>
                <c:pt idx="64">
                  <c:v>211.8</c:v>
                </c:pt>
                <c:pt idx="65">
                  <c:v>184</c:v>
                </c:pt>
                <c:pt idx="66">
                  <c:v>161.4</c:v>
                </c:pt>
                <c:pt idx="67">
                  <c:v>147.4</c:v>
                </c:pt>
                <c:pt idx="68">
                  <c:v>134</c:v>
                </c:pt>
                <c:pt idx="69">
                  <c:v>148.1</c:v>
                </c:pt>
                <c:pt idx="70">
                  <c:v>164.6</c:v>
                </c:pt>
                <c:pt idx="71">
                  <c:v>180.3</c:v>
                </c:pt>
                <c:pt idx="72">
                  <c:v>273.8</c:v>
                </c:pt>
                <c:pt idx="73">
                  <c:v>299.5</c:v>
                </c:pt>
                <c:pt idx="74">
                  <c:v>337.5</c:v>
                </c:pt>
                <c:pt idx="75">
                  <c:v>346.6</c:v>
                </c:pt>
                <c:pt idx="76">
                  <c:v>282</c:v>
                </c:pt>
                <c:pt idx="77">
                  <c:v>220</c:v>
                </c:pt>
                <c:pt idx="78">
                  <c:v>220.9</c:v>
                </c:pt>
                <c:pt idx="79">
                  <c:v>220.4</c:v>
                </c:pt>
                <c:pt idx="80">
                  <c:v>200.5</c:v>
                </c:pt>
                <c:pt idx="81">
                  <c:v>174.7</c:v>
                </c:pt>
                <c:pt idx="82">
                  <c:v>155.80000000000001</c:v>
                </c:pt>
                <c:pt idx="83">
                  <c:v>154.19999999999999</c:v>
                </c:pt>
                <c:pt idx="84">
                  <c:v>160.5</c:v>
                </c:pt>
                <c:pt idx="85">
                  <c:v>174.4</c:v>
                </c:pt>
                <c:pt idx="86">
                  <c:v>178.7</c:v>
                </c:pt>
                <c:pt idx="87">
                  <c:v>183.1</c:v>
                </c:pt>
                <c:pt idx="88">
                  <c:v>198.5</c:v>
                </c:pt>
                <c:pt idx="89">
                  <c:v>224.5</c:v>
                </c:pt>
                <c:pt idx="90">
                  <c:v>231.7</c:v>
                </c:pt>
                <c:pt idx="91">
                  <c:v>229.7</c:v>
                </c:pt>
                <c:pt idx="92">
                  <c:v>219.6</c:v>
                </c:pt>
                <c:pt idx="93">
                  <c:v>210.9</c:v>
                </c:pt>
                <c:pt idx="94">
                  <c:v>183.6</c:v>
                </c:pt>
                <c:pt idx="95">
                  <c:v>138.4</c:v>
                </c:pt>
                <c:pt idx="96">
                  <c:v>119.5</c:v>
                </c:pt>
                <c:pt idx="97">
                  <c:v>120.3</c:v>
                </c:pt>
                <c:pt idx="98">
                  <c:v>126.2</c:v>
                </c:pt>
                <c:pt idx="99">
                  <c:v>126.6</c:v>
                </c:pt>
                <c:pt idx="100">
                  <c:v>128.19999999999999</c:v>
                </c:pt>
                <c:pt idx="101">
                  <c:v>176.7</c:v>
                </c:pt>
                <c:pt idx="102">
                  <c:v>189.7</c:v>
                </c:pt>
                <c:pt idx="103">
                  <c:v>175.4</c:v>
                </c:pt>
                <c:pt idx="104">
                  <c:v>157.69999999999999</c:v>
                </c:pt>
                <c:pt idx="105">
                  <c:v>146.5</c:v>
                </c:pt>
                <c:pt idx="106">
                  <c:v>132.19999999999999</c:v>
                </c:pt>
                <c:pt idx="107">
                  <c:v>120.6</c:v>
                </c:pt>
                <c:pt idx="108">
                  <c:v>105.2</c:v>
                </c:pt>
                <c:pt idx="109">
                  <c:v>94</c:v>
                </c:pt>
                <c:pt idx="110">
                  <c:v>90.6</c:v>
                </c:pt>
                <c:pt idx="111">
                  <c:v>94</c:v>
                </c:pt>
                <c:pt idx="112">
                  <c:v>107.7</c:v>
                </c:pt>
                <c:pt idx="113">
                  <c:v>135</c:v>
                </c:pt>
                <c:pt idx="114">
                  <c:v>141.5</c:v>
                </c:pt>
                <c:pt idx="115">
                  <c:v>134.9</c:v>
                </c:pt>
                <c:pt idx="116">
                  <c:v>127.7</c:v>
                </c:pt>
                <c:pt idx="117">
                  <c:v>141</c:v>
                </c:pt>
                <c:pt idx="118">
                  <c:v>172.8</c:v>
                </c:pt>
                <c:pt idx="119">
                  <c:v>204.4</c:v>
                </c:pt>
                <c:pt idx="120">
                  <c:v>228.3</c:v>
                </c:pt>
                <c:pt idx="121">
                  <c:v>224.8</c:v>
                </c:pt>
                <c:pt idx="122">
                  <c:v>292.2</c:v>
                </c:pt>
                <c:pt idx="123">
                  <c:v>374.6</c:v>
                </c:pt>
                <c:pt idx="124">
                  <c:v>377.8</c:v>
                </c:pt>
                <c:pt idx="125">
                  <c:v>351</c:v>
                </c:pt>
                <c:pt idx="126">
                  <c:v>298.7</c:v>
                </c:pt>
                <c:pt idx="127">
                  <c:v>207.9</c:v>
                </c:pt>
                <c:pt idx="128">
                  <c:v>155</c:v>
                </c:pt>
                <c:pt idx="129">
                  <c:v>136</c:v>
                </c:pt>
                <c:pt idx="130">
                  <c:v>139.4</c:v>
                </c:pt>
                <c:pt idx="131">
                  <c:v>130.80000000000001</c:v>
                </c:pt>
                <c:pt idx="132">
                  <c:v>116.6</c:v>
                </c:pt>
                <c:pt idx="133">
                  <c:v>118.8</c:v>
                </c:pt>
                <c:pt idx="134">
                  <c:v>154.80000000000001</c:v>
                </c:pt>
                <c:pt idx="135">
                  <c:v>182.1</c:v>
                </c:pt>
                <c:pt idx="136">
                  <c:v>192.5</c:v>
                </c:pt>
                <c:pt idx="137">
                  <c:v>184.5</c:v>
                </c:pt>
                <c:pt idx="138">
                  <c:v>183.9</c:v>
                </c:pt>
                <c:pt idx="139">
                  <c:v>206.4</c:v>
                </c:pt>
                <c:pt idx="140">
                  <c:v>229.1</c:v>
                </c:pt>
                <c:pt idx="141">
                  <c:v>228.1</c:v>
                </c:pt>
                <c:pt idx="142">
                  <c:v>228.3</c:v>
                </c:pt>
                <c:pt idx="143">
                  <c:v>221.1</c:v>
                </c:pt>
                <c:pt idx="144">
                  <c:v>215.4</c:v>
                </c:pt>
                <c:pt idx="145">
                  <c:v>221.8</c:v>
                </c:pt>
                <c:pt idx="146">
                  <c:v>226.8</c:v>
                </c:pt>
                <c:pt idx="147">
                  <c:v>229.5</c:v>
                </c:pt>
                <c:pt idx="148">
                  <c:v>228.5</c:v>
                </c:pt>
                <c:pt idx="149">
                  <c:v>221.6</c:v>
                </c:pt>
                <c:pt idx="150">
                  <c:v>224.1</c:v>
                </c:pt>
                <c:pt idx="151">
                  <c:v>232.1</c:v>
                </c:pt>
                <c:pt idx="152">
                  <c:v>240.2</c:v>
                </c:pt>
                <c:pt idx="153">
                  <c:v>254.4</c:v>
                </c:pt>
                <c:pt idx="154">
                  <c:v>265.3</c:v>
                </c:pt>
                <c:pt idx="155">
                  <c:v>263</c:v>
                </c:pt>
                <c:pt idx="156">
                  <c:v>242.5</c:v>
                </c:pt>
                <c:pt idx="157">
                  <c:v>235.9</c:v>
                </c:pt>
                <c:pt idx="158">
                  <c:v>243.6</c:v>
                </c:pt>
                <c:pt idx="159">
                  <c:v>249.4</c:v>
                </c:pt>
                <c:pt idx="160">
                  <c:v>249.6</c:v>
                </c:pt>
                <c:pt idx="161">
                  <c:v>229.4</c:v>
                </c:pt>
                <c:pt idx="162">
                  <c:v>191.4</c:v>
                </c:pt>
                <c:pt idx="163">
                  <c:v>153</c:v>
                </c:pt>
                <c:pt idx="164">
                  <c:v>136.30000000000001</c:v>
                </c:pt>
                <c:pt idx="165">
                  <c:v>160.6</c:v>
                </c:pt>
                <c:pt idx="166">
                  <c:v>209.6</c:v>
                </c:pt>
                <c:pt idx="167">
                  <c:v>267.60000000000002</c:v>
                </c:pt>
                <c:pt idx="168">
                  <c:v>312.10000000000002</c:v>
                </c:pt>
                <c:pt idx="169">
                  <c:v>275.3</c:v>
                </c:pt>
                <c:pt idx="170">
                  <c:v>223.1</c:v>
                </c:pt>
                <c:pt idx="171">
                  <c:v>216.1</c:v>
                </c:pt>
                <c:pt idx="172">
                  <c:v>228.6</c:v>
                </c:pt>
                <c:pt idx="173">
                  <c:v>267.89999999999998</c:v>
                </c:pt>
                <c:pt idx="174">
                  <c:v>282.5</c:v>
                </c:pt>
                <c:pt idx="175">
                  <c:v>259</c:v>
                </c:pt>
                <c:pt idx="176">
                  <c:v>221.1</c:v>
                </c:pt>
                <c:pt idx="177">
                  <c:v>185.1</c:v>
                </c:pt>
                <c:pt idx="178">
                  <c:v>152.9</c:v>
                </c:pt>
                <c:pt idx="179">
                  <c:v>133.80000000000001</c:v>
                </c:pt>
                <c:pt idx="180">
                  <c:v>95.4</c:v>
                </c:pt>
                <c:pt idx="181">
                  <c:v>107.8</c:v>
                </c:pt>
                <c:pt idx="182">
                  <c:v>113</c:v>
                </c:pt>
                <c:pt idx="183">
                  <c:v>106.7</c:v>
                </c:pt>
                <c:pt idx="184">
                  <c:v>92.7</c:v>
                </c:pt>
                <c:pt idx="185">
                  <c:v>80.099999999999994</c:v>
                </c:pt>
                <c:pt idx="186">
                  <c:v>73.099999999999994</c:v>
                </c:pt>
                <c:pt idx="187">
                  <c:v>62</c:v>
                </c:pt>
                <c:pt idx="188">
                  <c:v>55.4</c:v>
                </c:pt>
                <c:pt idx="189">
                  <c:v>53</c:v>
                </c:pt>
                <c:pt idx="190">
                  <c:v>51.7</c:v>
                </c:pt>
                <c:pt idx="191">
                  <c:v>58.2</c:v>
                </c:pt>
                <c:pt idx="192">
                  <c:v>73.2</c:v>
                </c:pt>
                <c:pt idx="193">
                  <c:v>87</c:v>
                </c:pt>
                <c:pt idx="194">
                  <c:v>95.2</c:v>
                </c:pt>
                <c:pt idx="195">
                  <c:v>85.7</c:v>
                </c:pt>
                <c:pt idx="196">
                  <c:v>73.5</c:v>
                </c:pt>
                <c:pt idx="197">
                  <c:v>69.8</c:v>
                </c:pt>
                <c:pt idx="198">
                  <c:v>75</c:v>
                </c:pt>
                <c:pt idx="199">
                  <c:v>84.9</c:v>
                </c:pt>
                <c:pt idx="200">
                  <c:v>124.4</c:v>
                </c:pt>
                <c:pt idx="201">
                  <c:v>155.1</c:v>
                </c:pt>
                <c:pt idx="202">
                  <c:v>142.5</c:v>
                </c:pt>
                <c:pt idx="203">
                  <c:v>136.80000000000001</c:v>
                </c:pt>
                <c:pt idx="204">
                  <c:v>149</c:v>
                </c:pt>
                <c:pt idx="205">
                  <c:v>168.2</c:v>
                </c:pt>
                <c:pt idx="206">
                  <c:v>158.9</c:v>
                </c:pt>
                <c:pt idx="207">
                  <c:v>153.1</c:v>
                </c:pt>
                <c:pt idx="208">
                  <c:v>138.5</c:v>
                </c:pt>
                <c:pt idx="209">
                  <c:v>114.5</c:v>
                </c:pt>
                <c:pt idx="210">
                  <c:v>88.4</c:v>
                </c:pt>
                <c:pt idx="211">
                  <c:v>84.2</c:v>
                </c:pt>
                <c:pt idx="212">
                  <c:v>90.4</c:v>
                </c:pt>
                <c:pt idx="213">
                  <c:v>111.3</c:v>
                </c:pt>
                <c:pt idx="214">
                  <c:v>133.1</c:v>
                </c:pt>
                <c:pt idx="215">
                  <c:v>137.9</c:v>
                </c:pt>
                <c:pt idx="216">
                  <c:v>108.2</c:v>
                </c:pt>
                <c:pt idx="217">
                  <c:v>82.2</c:v>
                </c:pt>
                <c:pt idx="218">
                  <c:v>69.5</c:v>
                </c:pt>
                <c:pt idx="219">
                  <c:v>82</c:v>
                </c:pt>
                <c:pt idx="220">
                  <c:v>116.6</c:v>
                </c:pt>
                <c:pt idx="221">
                  <c:v>139.1</c:v>
                </c:pt>
                <c:pt idx="222">
                  <c:v>144.30000000000001</c:v>
                </c:pt>
                <c:pt idx="223">
                  <c:v>140.9</c:v>
                </c:pt>
                <c:pt idx="224">
                  <c:v>139.80000000000001</c:v>
                </c:pt>
                <c:pt idx="225">
                  <c:v>153.1</c:v>
                </c:pt>
                <c:pt idx="226">
                  <c:v>169.5</c:v>
                </c:pt>
                <c:pt idx="227">
                  <c:v>168.7</c:v>
                </c:pt>
                <c:pt idx="228">
                  <c:v>154.30000000000001</c:v>
                </c:pt>
                <c:pt idx="229">
                  <c:v>140.6</c:v>
                </c:pt>
                <c:pt idx="230">
                  <c:v>145.80000000000001</c:v>
                </c:pt>
                <c:pt idx="231">
                  <c:v>165.7</c:v>
                </c:pt>
                <c:pt idx="232">
                  <c:v>175</c:v>
                </c:pt>
                <c:pt idx="233">
                  <c:v>161.30000000000001</c:v>
                </c:pt>
                <c:pt idx="234">
                  <c:v>141.5</c:v>
                </c:pt>
                <c:pt idx="235">
                  <c:v>136.69999999999999</c:v>
                </c:pt>
                <c:pt idx="236">
                  <c:v>148.1</c:v>
                </c:pt>
                <c:pt idx="237">
                  <c:v>192.3</c:v>
                </c:pt>
                <c:pt idx="238">
                  <c:v>232</c:v>
                </c:pt>
                <c:pt idx="239">
                  <c:v>247.7</c:v>
                </c:pt>
                <c:pt idx="240">
                  <c:v>265</c:v>
                </c:pt>
                <c:pt idx="241">
                  <c:v>267.8</c:v>
                </c:pt>
                <c:pt idx="242">
                  <c:v>210.1</c:v>
                </c:pt>
                <c:pt idx="243">
                  <c:v>171.7</c:v>
                </c:pt>
                <c:pt idx="244">
                  <c:v>176.2</c:v>
                </c:pt>
                <c:pt idx="245">
                  <c:v>199.8</c:v>
                </c:pt>
                <c:pt idx="246">
                  <c:v>203</c:v>
                </c:pt>
                <c:pt idx="247">
                  <c:v>184.9</c:v>
                </c:pt>
                <c:pt idx="248">
                  <c:v>164.1</c:v>
                </c:pt>
                <c:pt idx="249">
                  <c:v>143.6</c:v>
                </c:pt>
                <c:pt idx="250">
                  <c:v>128.9</c:v>
                </c:pt>
                <c:pt idx="251">
                  <c:v>132.69999999999999</c:v>
                </c:pt>
                <c:pt idx="252">
                  <c:v>156.30000000000001</c:v>
                </c:pt>
                <c:pt idx="253">
                  <c:v>174.5</c:v>
                </c:pt>
                <c:pt idx="254">
                  <c:v>174.7</c:v>
                </c:pt>
                <c:pt idx="255">
                  <c:v>166.7</c:v>
                </c:pt>
                <c:pt idx="256">
                  <c:v>150.9</c:v>
                </c:pt>
                <c:pt idx="257">
                  <c:v>140.19999999999999</c:v>
                </c:pt>
                <c:pt idx="258">
                  <c:v>139.9</c:v>
                </c:pt>
                <c:pt idx="259">
                  <c:v>150.80000000000001</c:v>
                </c:pt>
                <c:pt idx="260">
                  <c:v>162.1</c:v>
                </c:pt>
                <c:pt idx="261">
                  <c:v>183.9</c:v>
                </c:pt>
                <c:pt idx="262">
                  <c:v>194.4</c:v>
                </c:pt>
                <c:pt idx="263">
                  <c:v>202.5</c:v>
                </c:pt>
                <c:pt idx="264">
                  <c:v>196.8</c:v>
                </c:pt>
                <c:pt idx="265">
                  <c:v>164.9</c:v>
                </c:pt>
                <c:pt idx="266">
                  <c:v>146.4</c:v>
                </c:pt>
                <c:pt idx="267">
                  <c:v>168.4</c:v>
                </c:pt>
                <c:pt idx="268">
                  <c:v>199.1</c:v>
                </c:pt>
                <c:pt idx="269">
                  <c:v>224.8</c:v>
                </c:pt>
                <c:pt idx="270">
                  <c:v>384.6</c:v>
                </c:pt>
                <c:pt idx="271">
                  <c:v>743.9</c:v>
                </c:pt>
                <c:pt idx="272">
                  <c:v>1089.9000000000001</c:v>
                </c:pt>
                <c:pt idx="273">
                  <c:v>1368.3</c:v>
                </c:pt>
                <c:pt idx="274">
                  <c:v>1733.9</c:v>
                </c:pt>
                <c:pt idx="275">
                  <c:v>1888.8</c:v>
                </c:pt>
                <c:pt idx="276">
                  <c:v>1897.5</c:v>
                </c:pt>
                <c:pt idx="277">
                  <c:v>1893.5</c:v>
                </c:pt>
                <c:pt idx="278">
                  <c:v>1905.2</c:v>
                </c:pt>
                <c:pt idx="279">
                  <c:v>1974.8</c:v>
                </c:pt>
                <c:pt idx="280">
                  <c:v>2137.8000000000002</c:v>
                </c:pt>
                <c:pt idx="281">
                  <c:v>2367.4</c:v>
                </c:pt>
                <c:pt idx="282">
                  <c:v>2710.1</c:v>
                </c:pt>
                <c:pt idx="283">
                  <c:v>2697.2</c:v>
                </c:pt>
                <c:pt idx="284">
                  <c:v>2600</c:v>
                </c:pt>
                <c:pt idx="285">
                  <c:v>2458.6999999999998</c:v>
                </c:pt>
                <c:pt idx="286">
                  <c:v>1755.4</c:v>
                </c:pt>
                <c:pt idx="287">
                  <c:v>778.2</c:v>
                </c:pt>
                <c:pt idx="288">
                  <c:v>547.79999999999995</c:v>
                </c:pt>
                <c:pt idx="289">
                  <c:v>498.1</c:v>
                </c:pt>
                <c:pt idx="290">
                  <c:v>453.3</c:v>
                </c:pt>
                <c:pt idx="291">
                  <c:v>395.4</c:v>
                </c:pt>
                <c:pt idx="292">
                  <c:v>275.60000000000002</c:v>
                </c:pt>
                <c:pt idx="293">
                  <c:v>127.9</c:v>
                </c:pt>
                <c:pt idx="294">
                  <c:v>36.5</c:v>
                </c:pt>
                <c:pt idx="295">
                  <c:v>8</c:v>
                </c:pt>
                <c:pt idx="296">
                  <c:v>8</c:v>
                </c:pt>
                <c:pt idx="297">
                  <c:v>8</c:v>
                </c:pt>
                <c:pt idx="298">
                  <c:v>8</c:v>
                </c:pt>
                <c:pt idx="299">
                  <c:v>6</c:v>
                </c:pt>
                <c:pt idx="300">
                  <c:v>6</c:v>
                </c:pt>
                <c:pt idx="301">
                  <c:v>6</c:v>
                </c:pt>
                <c:pt idx="302">
                  <c:v>6</c:v>
                </c:pt>
                <c:pt idx="303">
                  <c:v>6</c:v>
                </c:pt>
                <c:pt idx="304">
                  <c:v>6</c:v>
                </c:pt>
                <c:pt idx="305">
                  <c:v>6</c:v>
                </c:pt>
                <c:pt idx="306">
                  <c:v>6</c:v>
                </c:pt>
                <c:pt idx="307">
                  <c:v>6</c:v>
                </c:pt>
                <c:pt idx="308">
                  <c:v>8</c:v>
                </c:pt>
                <c:pt idx="309">
                  <c:v>6</c:v>
                </c:pt>
                <c:pt idx="310">
                  <c:v>6</c:v>
                </c:pt>
                <c:pt idx="311">
                  <c:v>6</c:v>
                </c:pt>
                <c:pt idx="312">
                  <c:v>6</c:v>
                </c:pt>
                <c:pt idx="313">
                  <c:v>4</c:v>
                </c:pt>
                <c:pt idx="314">
                  <c:v>4</c:v>
                </c:pt>
                <c:pt idx="315">
                  <c:v>4</c:v>
                </c:pt>
                <c:pt idx="316">
                  <c:v>4</c:v>
                </c:pt>
                <c:pt idx="317">
                  <c:v>6</c:v>
                </c:pt>
                <c:pt idx="318">
                  <c:v>4</c:v>
                </c:pt>
                <c:pt idx="319">
                  <c:v>4</c:v>
                </c:pt>
                <c:pt idx="320">
                  <c:v>4</c:v>
                </c:pt>
                <c:pt idx="321">
                  <c:v>4</c:v>
                </c:pt>
                <c:pt idx="322">
                  <c:v>4</c:v>
                </c:pt>
                <c:pt idx="323">
                  <c:v>4</c:v>
                </c:pt>
                <c:pt idx="324">
                  <c:v>6</c:v>
                </c:pt>
                <c:pt idx="325">
                  <c:v>6</c:v>
                </c:pt>
                <c:pt idx="326">
                  <c:v>6</c:v>
                </c:pt>
                <c:pt idx="327">
                  <c:v>6</c:v>
                </c:pt>
                <c:pt idx="328">
                  <c:v>6</c:v>
                </c:pt>
                <c:pt idx="329">
                  <c:v>6</c:v>
                </c:pt>
                <c:pt idx="330">
                  <c:v>8</c:v>
                </c:pt>
                <c:pt idx="331">
                  <c:v>16</c:v>
                </c:pt>
                <c:pt idx="332">
                  <c:v>86</c:v>
                </c:pt>
                <c:pt idx="333">
                  <c:v>142</c:v>
                </c:pt>
                <c:pt idx="334">
                  <c:v>150</c:v>
                </c:pt>
                <c:pt idx="335">
                  <c:v>150</c:v>
                </c:pt>
                <c:pt idx="336">
                  <c:v>146</c:v>
                </c:pt>
                <c:pt idx="337">
                  <c:v>142</c:v>
                </c:pt>
                <c:pt idx="338">
                  <c:v>124</c:v>
                </c:pt>
                <c:pt idx="339">
                  <c:v>48</c:v>
                </c:pt>
                <c:pt idx="340">
                  <c:v>10</c:v>
                </c:pt>
                <c:pt idx="341">
                  <c:v>16</c:v>
                </c:pt>
                <c:pt idx="342">
                  <c:v>30</c:v>
                </c:pt>
                <c:pt idx="343">
                  <c:v>48</c:v>
                </c:pt>
                <c:pt idx="344">
                  <c:v>116</c:v>
                </c:pt>
                <c:pt idx="345">
                  <c:v>144</c:v>
                </c:pt>
                <c:pt idx="346">
                  <c:v>144</c:v>
                </c:pt>
                <c:pt idx="347">
                  <c:v>142</c:v>
                </c:pt>
                <c:pt idx="348">
                  <c:v>142</c:v>
                </c:pt>
                <c:pt idx="349">
                  <c:v>142</c:v>
                </c:pt>
                <c:pt idx="350">
                  <c:v>144</c:v>
                </c:pt>
                <c:pt idx="351">
                  <c:v>150</c:v>
                </c:pt>
                <c:pt idx="352">
                  <c:v>168</c:v>
                </c:pt>
                <c:pt idx="353">
                  <c:v>208</c:v>
                </c:pt>
                <c:pt idx="354">
                  <c:v>214</c:v>
                </c:pt>
                <c:pt idx="355">
                  <c:v>210</c:v>
                </c:pt>
                <c:pt idx="356">
                  <c:v>202</c:v>
                </c:pt>
                <c:pt idx="357">
                  <c:v>194</c:v>
                </c:pt>
                <c:pt idx="358">
                  <c:v>194</c:v>
                </c:pt>
                <c:pt idx="359">
                  <c:v>202</c:v>
                </c:pt>
                <c:pt idx="360">
                  <c:v>210</c:v>
                </c:pt>
                <c:pt idx="361">
                  <c:v>214</c:v>
                </c:pt>
                <c:pt idx="362">
                  <c:v>204</c:v>
                </c:pt>
                <c:pt idx="363">
                  <c:v>188</c:v>
                </c:pt>
                <c:pt idx="364">
                  <c:v>178</c:v>
                </c:pt>
                <c:pt idx="365">
                  <c:v>190</c:v>
                </c:pt>
                <c:pt idx="366">
                  <c:v>228</c:v>
                </c:pt>
                <c:pt idx="367">
                  <c:v>286</c:v>
                </c:pt>
                <c:pt idx="368">
                  <c:v>412</c:v>
                </c:pt>
                <c:pt idx="369">
                  <c:v>428</c:v>
                </c:pt>
                <c:pt idx="370">
                  <c:v>412</c:v>
                </c:pt>
                <c:pt idx="371">
                  <c:v>394</c:v>
                </c:pt>
                <c:pt idx="372">
                  <c:v>370</c:v>
                </c:pt>
                <c:pt idx="373">
                  <c:v>350</c:v>
                </c:pt>
                <c:pt idx="374">
                  <c:v>382.6</c:v>
                </c:pt>
                <c:pt idx="375">
                  <c:v>466.1</c:v>
                </c:pt>
                <c:pt idx="376">
                  <c:v>555</c:v>
                </c:pt>
                <c:pt idx="377">
                  <c:v>599.4</c:v>
                </c:pt>
                <c:pt idx="378">
                  <c:v>577.1</c:v>
                </c:pt>
                <c:pt idx="379">
                  <c:v>537.70000000000005</c:v>
                </c:pt>
                <c:pt idx="380">
                  <c:v>510.6</c:v>
                </c:pt>
                <c:pt idx="381">
                  <c:v>499.1</c:v>
                </c:pt>
                <c:pt idx="382">
                  <c:v>500.2</c:v>
                </c:pt>
                <c:pt idx="383">
                  <c:v>505.9</c:v>
                </c:pt>
                <c:pt idx="384">
                  <c:v>528.1</c:v>
                </c:pt>
                <c:pt idx="385">
                  <c:v>542.79999999999995</c:v>
                </c:pt>
                <c:pt idx="386">
                  <c:v>540.9</c:v>
                </c:pt>
                <c:pt idx="387">
                  <c:v>536.5</c:v>
                </c:pt>
                <c:pt idx="388">
                  <c:v>533.6</c:v>
                </c:pt>
                <c:pt idx="389">
                  <c:v>551.6</c:v>
                </c:pt>
                <c:pt idx="390">
                  <c:v>643.1</c:v>
                </c:pt>
                <c:pt idx="391">
                  <c:v>927.1</c:v>
                </c:pt>
                <c:pt idx="392">
                  <c:v>978.8</c:v>
                </c:pt>
                <c:pt idx="393">
                  <c:v>971.5</c:v>
                </c:pt>
                <c:pt idx="394">
                  <c:v>960.6</c:v>
                </c:pt>
                <c:pt idx="395">
                  <c:v>944.7</c:v>
                </c:pt>
                <c:pt idx="396">
                  <c:v>927.2</c:v>
                </c:pt>
                <c:pt idx="397">
                  <c:v>937.4</c:v>
                </c:pt>
                <c:pt idx="398">
                  <c:v>1042.3</c:v>
                </c:pt>
                <c:pt idx="399">
                  <c:v>1281.5</c:v>
                </c:pt>
                <c:pt idx="400">
                  <c:v>1570</c:v>
                </c:pt>
                <c:pt idx="401">
                  <c:v>1745</c:v>
                </c:pt>
                <c:pt idx="402">
                  <c:v>1747.5</c:v>
                </c:pt>
                <c:pt idx="403">
                  <c:v>1745</c:v>
                </c:pt>
                <c:pt idx="404">
                  <c:v>1766.9</c:v>
                </c:pt>
                <c:pt idx="405">
                  <c:v>1794.6</c:v>
                </c:pt>
                <c:pt idx="406">
                  <c:v>1818</c:v>
                </c:pt>
                <c:pt idx="407">
                  <c:v>1840.7</c:v>
                </c:pt>
                <c:pt idx="408">
                  <c:v>1864.7</c:v>
                </c:pt>
                <c:pt idx="409">
                  <c:v>1931.8</c:v>
                </c:pt>
                <c:pt idx="410">
                  <c:v>1979.3</c:v>
                </c:pt>
                <c:pt idx="411">
                  <c:v>1980.3</c:v>
                </c:pt>
                <c:pt idx="412">
                  <c:v>1980.9</c:v>
                </c:pt>
                <c:pt idx="413">
                  <c:v>1998.1</c:v>
                </c:pt>
                <c:pt idx="414">
                  <c:v>2029.8</c:v>
                </c:pt>
                <c:pt idx="415">
                  <c:v>2073.6999999999998</c:v>
                </c:pt>
                <c:pt idx="416">
                  <c:v>2100.3000000000002</c:v>
                </c:pt>
                <c:pt idx="417">
                  <c:v>2113.4</c:v>
                </c:pt>
                <c:pt idx="418">
                  <c:v>2126.5</c:v>
                </c:pt>
                <c:pt idx="419">
                  <c:v>2168.6</c:v>
                </c:pt>
                <c:pt idx="420">
                  <c:v>2173.6999999999998</c:v>
                </c:pt>
                <c:pt idx="421">
                  <c:v>2169.8000000000002</c:v>
                </c:pt>
                <c:pt idx="422">
                  <c:v>2162.6</c:v>
                </c:pt>
                <c:pt idx="423">
                  <c:v>2157.9</c:v>
                </c:pt>
                <c:pt idx="424">
                  <c:v>2159.8000000000002</c:v>
                </c:pt>
                <c:pt idx="425">
                  <c:v>2160.1</c:v>
                </c:pt>
                <c:pt idx="426">
                  <c:v>2161.1</c:v>
                </c:pt>
                <c:pt idx="427">
                  <c:v>2164</c:v>
                </c:pt>
                <c:pt idx="428">
                  <c:v>2156.3000000000002</c:v>
                </c:pt>
                <c:pt idx="429">
                  <c:v>2146.4</c:v>
                </c:pt>
                <c:pt idx="430">
                  <c:v>2137.5</c:v>
                </c:pt>
                <c:pt idx="431">
                  <c:v>2134.9</c:v>
                </c:pt>
                <c:pt idx="432">
                  <c:v>2140.1</c:v>
                </c:pt>
                <c:pt idx="433">
                  <c:v>2147.9</c:v>
                </c:pt>
                <c:pt idx="434">
                  <c:v>2154.5</c:v>
                </c:pt>
                <c:pt idx="435">
                  <c:v>2158.5</c:v>
                </c:pt>
                <c:pt idx="436">
                  <c:v>2156.1</c:v>
                </c:pt>
                <c:pt idx="437">
                  <c:v>2152.1</c:v>
                </c:pt>
                <c:pt idx="438">
                  <c:v>2136.6999999999998</c:v>
                </c:pt>
                <c:pt idx="439">
                  <c:v>2089.6</c:v>
                </c:pt>
                <c:pt idx="440">
                  <c:v>2069.3000000000002</c:v>
                </c:pt>
                <c:pt idx="441">
                  <c:v>2075.1</c:v>
                </c:pt>
                <c:pt idx="442">
                  <c:v>2080.4</c:v>
                </c:pt>
                <c:pt idx="443">
                  <c:v>2090.5</c:v>
                </c:pt>
                <c:pt idx="444">
                  <c:v>2118.3000000000002</c:v>
                </c:pt>
                <c:pt idx="445">
                  <c:v>2131.1</c:v>
                </c:pt>
                <c:pt idx="446">
                  <c:v>2128.8000000000002</c:v>
                </c:pt>
                <c:pt idx="447">
                  <c:v>2120</c:v>
                </c:pt>
                <c:pt idx="448">
                  <c:v>2111.1999999999998</c:v>
                </c:pt>
                <c:pt idx="449">
                  <c:v>2072.1</c:v>
                </c:pt>
                <c:pt idx="450">
                  <c:v>2047.8</c:v>
                </c:pt>
                <c:pt idx="451">
                  <c:v>2043.4</c:v>
                </c:pt>
                <c:pt idx="452">
                  <c:v>2051.6999999999998</c:v>
                </c:pt>
                <c:pt idx="453">
                  <c:v>2061.6999999999998</c:v>
                </c:pt>
                <c:pt idx="454">
                  <c:v>2075.6</c:v>
                </c:pt>
                <c:pt idx="455">
                  <c:v>2105</c:v>
                </c:pt>
                <c:pt idx="456">
                  <c:v>2102.5</c:v>
                </c:pt>
                <c:pt idx="457">
                  <c:v>2099</c:v>
                </c:pt>
                <c:pt idx="458">
                  <c:v>2098.1</c:v>
                </c:pt>
                <c:pt idx="459">
                  <c:v>2087.3000000000002</c:v>
                </c:pt>
                <c:pt idx="460">
                  <c:v>2080.5</c:v>
                </c:pt>
                <c:pt idx="461">
                  <c:v>2077.8000000000002</c:v>
                </c:pt>
                <c:pt idx="462">
                  <c:v>2080.6999999999998</c:v>
                </c:pt>
                <c:pt idx="463">
                  <c:v>2080.1</c:v>
                </c:pt>
                <c:pt idx="464">
                  <c:v>2067.3000000000002</c:v>
                </c:pt>
                <c:pt idx="465">
                  <c:v>2037.6</c:v>
                </c:pt>
                <c:pt idx="466">
                  <c:v>1980.9</c:v>
                </c:pt>
                <c:pt idx="467">
                  <c:v>1595.1</c:v>
                </c:pt>
                <c:pt idx="468">
                  <c:v>1174.8</c:v>
                </c:pt>
                <c:pt idx="469">
                  <c:v>1165.5999999999999</c:v>
                </c:pt>
                <c:pt idx="470">
                  <c:v>1180.5999999999999</c:v>
                </c:pt>
                <c:pt idx="471">
                  <c:v>1200.5</c:v>
                </c:pt>
                <c:pt idx="472">
                  <c:v>1237</c:v>
                </c:pt>
                <c:pt idx="473">
                  <c:v>1249</c:v>
                </c:pt>
                <c:pt idx="474">
                  <c:v>1245.4000000000001</c:v>
                </c:pt>
                <c:pt idx="475">
                  <c:v>1176.8</c:v>
                </c:pt>
                <c:pt idx="476">
                  <c:v>971.5</c:v>
                </c:pt>
                <c:pt idx="477">
                  <c:v>635.5</c:v>
                </c:pt>
                <c:pt idx="478">
                  <c:v>348.3</c:v>
                </c:pt>
                <c:pt idx="479">
                  <c:v>191</c:v>
                </c:pt>
                <c:pt idx="480">
                  <c:v>144</c:v>
                </c:pt>
                <c:pt idx="481">
                  <c:v>130</c:v>
                </c:pt>
                <c:pt idx="482">
                  <c:v>98</c:v>
                </c:pt>
                <c:pt idx="483">
                  <c:v>96</c:v>
                </c:pt>
                <c:pt idx="484">
                  <c:v>102</c:v>
                </c:pt>
                <c:pt idx="485">
                  <c:v>110</c:v>
                </c:pt>
                <c:pt idx="486">
                  <c:v>130</c:v>
                </c:pt>
                <c:pt idx="487">
                  <c:v>138</c:v>
                </c:pt>
                <c:pt idx="488">
                  <c:v>134</c:v>
                </c:pt>
                <c:pt idx="489">
                  <c:v>132</c:v>
                </c:pt>
                <c:pt idx="490">
                  <c:v>130</c:v>
                </c:pt>
                <c:pt idx="491">
                  <c:v>132</c:v>
                </c:pt>
                <c:pt idx="492">
                  <c:v>136</c:v>
                </c:pt>
                <c:pt idx="493">
                  <c:v>140</c:v>
                </c:pt>
                <c:pt idx="494">
                  <c:v>162</c:v>
                </c:pt>
                <c:pt idx="495">
                  <c:v>214</c:v>
                </c:pt>
                <c:pt idx="496">
                  <c:v>228</c:v>
                </c:pt>
                <c:pt idx="497">
                  <c:v>226</c:v>
                </c:pt>
                <c:pt idx="498">
                  <c:v>222</c:v>
                </c:pt>
                <c:pt idx="499">
                  <c:v>218</c:v>
                </c:pt>
                <c:pt idx="500">
                  <c:v>208</c:v>
                </c:pt>
                <c:pt idx="501">
                  <c:v>210</c:v>
                </c:pt>
                <c:pt idx="502">
                  <c:v>216</c:v>
                </c:pt>
                <c:pt idx="503">
                  <c:v>220</c:v>
                </c:pt>
                <c:pt idx="504">
                  <c:v>226</c:v>
                </c:pt>
                <c:pt idx="505">
                  <c:v>224</c:v>
                </c:pt>
                <c:pt idx="506">
                  <c:v>222</c:v>
                </c:pt>
                <c:pt idx="507">
                  <c:v>218</c:v>
                </c:pt>
                <c:pt idx="508">
                  <c:v>198</c:v>
                </c:pt>
                <c:pt idx="509">
                  <c:v>178</c:v>
                </c:pt>
                <c:pt idx="510">
                  <c:v>178</c:v>
                </c:pt>
                <c:pt idx="511">
                  <c:v>178</c:v>
                </c:pt>
                <c:pt idx="512">
                  <c:v>174</c:v>
                </c:pt>
                <c:pt idx="513">
                  <c:v>166</c:v>
                </c:pt>
                <c:pt idx="514">
                  <c:v>144</c:v>
                </c:pt>
                <c:pt idx="515">
                  <c:v>128</c:v>
                </c:pt>
                <c:pt idx="516">
                  <c:v>108</c:v>
                </c:pt>
                <c:pt idx="517">
                  <c:v>98</c:v>
                </c:pt>
                <c:pt idx="518">
                  <c:v>100</c:v>
                </c:pt>
                <c:pt idx="519">
                  <c:v>106</c:v>
                </c:pt>
                <c:pt idx="520">
                  <c:v>112</c:v>
                </c:pt>
                <c:pt idx="521">
                  <c:v>150</c:v>
                </c:pt>
                <c:pt idx="522">
                  <c:v>198</c:v>
                </c:pt>
                <c:pt idx="523">
                  <c:v>254</c:v>
                </c:pt>
                <c:pt idx="524">
                  <c:v>264</c:v>
                </c:pt>
                <c:pt idx="525">
                  <c:v>258</c:v>
                </c:pt>
                <c:pt idx="526">
                  <c:v>246</c:v>
                </c:pt>
                <c:pt idx="527">
                  <c:v>234</c:v>
                </c:pt>
                <c:pt idx="528">
                  <c:v>194</c:v>
                </c:pt>
                <c:pt idx="529">
                  <c:v>120</c:v>
                </c:pt>
                <c:pt idx="530">
                  <c:v>98</c:v>
                </c:pt>
                <c:pt idx="531">
                  <c:v>98</c:v>
                </c:pt>
                <c:pt idx="532">
                  <c:v>96</c:v>
                </c:pt>
                <c:pt idx="533">
                  <c:v>90</c:v>
                </c:pt>
                <c:pt idx="534">
                  <c:v>84</c:v>
                </c:pt>
                <c:pt idx="535">
                  <c:v>66</c:v>
                </c:pt>
                <c:pt idx="536">
                  <c:v>66</c:v>
                </c:pt>
                <c:pt idx="537">
                  <c:v>74</c:v>
                </c:pt>
                <c:pt idx="538">
                  <c:v>90</c:v>
                </c:pt>
                <c:pt idx="539">
                  <c:v>156</c:v>
                </c:pt>
                <c:pt idx="540">
                  <c:v>336</c:v>
                </c:pt>
                <c:pt idx="541">
                  <c:v>366</c:v>
                </c:pt>
                <c:pt idx="542">
                  <c:v>358</c:v>
                </c:pt>
                <c:pt idx="543">
                  <c:v>346</c:v>
                </c:pt>
                <c:pt idx="544">
                  <c:v>336</c:v>
                </c:pt>
                <c:pt idx="545">
                  <c:v>334</c:v>
                </c:pt>
                <c:pt idx="546">
                  <c:v>330</c:v>
                </c:pt>
                <c:pt idx="547">
                  <c:v>322</c:v>
                </c:pt>
                <c:pt idx="548">
                  <c:v>312</c:v>
                </c:pt>
                <c:pt idx="549">
                  <c:v>304</c:v>
                </c:pt>
                <c:pt idx="550">
                  <c:v>316</c:v>
                </c:pt>
                <c:pt idx="551">
                  <c:v>349.2</c:v>
                </c:pt>
                <c:pt idx="552">
                  <c:v>428.2</c:v>
                </c:pt>
                <c:pt idx="553">
                  <c:v>526.20000000000005</c:v>
                </c:pt>
                <c:pt idx="554">
                  <c:v>578.70000000000005</c:v>
                </c:pt>
                <c:pt idx="555">
                  <c:v>584</c:v>
                </c:pt>
                <c:pt idx="556">
                  <c:v>569.70000000000005</c:v>
                </c:pt>
                <c:pt idx="557">
                  <c:v>560.5</c:v>
                </c:pt>
                <c:pt idx="558">
                  <c:v>559.4</c:v>
                </c:pt>
                <c:pt idx="559">
                  <c:v>575.4</c:v>
                </c:pt>
                <c:pt idx="560">
                  <c:v>907.3</c:v>
                </c:pt>
                <c:pt idx="561">
                  <c:v>1971.8</c:v>
                </c:pt>
                <c:pt idx="562">
                  <c:v>2376.8000000000002</c:v>
                </c:pt>
                <c:pt idx="563">
                  <c:v>2404.1999999999998</c:v>
                </c:pt>
                <c:pt idx="564">
                  <c:v>2412.9</c:v>
                </c:pt>
                <c:pt idx="565">
                  <c:v>2424.5</c:v>
                </c:pt>
                <c:pt idx="566">
                  <c:v>2419.3000000000002</c:v>
                </c:pt>
                <c:pt idx="567">
                  <c:v>2419.6</c:v>
                </c:pt>
                <c:pt idx="568">
                  <c:v>2433.1999999999998</c:v>
                </c:pt>
                <c:pt idx="569">
                  <c:v>2459.4</c:v>
                </c:pt>
                <c:pt idx="570">
                  <c:v>2578.3000000000002</c:v>
                </c:pt>
                <c:pt idx="571">
                  <c:v>2706.6</c:v>
                </c:pt>
                <c:pt idx="572">
                  <c:v>2763.2</c:v>
                </c:pt>
                <c:pt idx="573">
                  <c:v>2866.8</c:v>
                </c:pt>
                <c:pt idx="574">
                  <c:v>3036.1</c:v>
                </c:pt>
                <c:pt idx="575">
                  <c:v>3200.9</c:v>
                </c:pt>
                <c:pt idx="576">
                  <c:v>3290.5</c:v>
                </c:pt>
                <c:pt idx="577">
                  <c:v>3295.3</c:v>
                </c:pt>
                <c:pt idx="578">
                  <c:v>3261.5</c:v>
                </c:pt>
                <c:pt idx="579">
                  <c:v>3260.4</c:v>
                </c:pt>
                <c:pt idx="580">
                  <c:v>3298.5</c:v>
                </c:pt>
                <c:pt idx="581">
                  <c:v>3337.3</c:v>
                </c:pt>
                <c:pt idx="582">
                  <c:v>3352.2</c:v>
                </c:pt>
                <c:pt idx="583">
                  <c:v>3374.8</c:v>
                </c:pt>
                <c:pt idx="584">
                  <c:v>3386.3</c:v>
                </c:pt>
                <c:pt idx="585">
                  <c:v>3386.8</c:v>
                </c:pt>
                <c:pt idx="586">
                  <c:v>3388</c:v>
                </c:pt>
                <c:pt idx="587">
                  <c:v>3385.4</c:v>
                </c:pt>
                <c:pt idx="588">
                  <c:v>3373.4</c:v>
                </c:pt>
                <c:pt idx="589">
                  <c:v>3366.8</c:v>
                </c:pt>
                <c:pt idx="590">
                  <c:v>3362.8</c:v>
                </c:pt>
                <c:pt idx="591">
                  <c:v>3360.9</c:v>
                </c:pt>
                <c:pt idx="592">
                  <c:v>3356.1</c:v>
                </c:pt>
                <c:pt idx="593">
                  <c:v>3350.6</c:v>
                </c:pt>
                <c:pt idx="594">
                  <c:v>3351.3</c:v>
                </c:pt>
                <c:pt idx="595">
                  <c:v>3353.7</c:v>
                </c:pt>
                <c:pt idx="596">
                  <c:v>3350.4</c:v>
                </c:pt>
                <c:pt idx="597">
                  <c:v>3351.1</c:v>
                </c:pt>
                <c:pt idx="598">
                  <c:v>3352.2</c:v>
                </c:pt>
                <c:pt idx="599">
                  <c:v>3352</c:v>
                </c:pt>
                <c:pt idx="600">
                  <c:v>3351.3</c:v>
                </c:pt>
                <c:pt idx="601">
                  <c:v>3343.4</c:v>
                </c:pt>
                <c:pt idx="602">
                  <c:v>3333.6</c:v>
                </c:pt>
                <c:pt idx="603">
                  <c:v>3309.8</c:v>
                </c:pt>
                <c:pt idx="604">
                  <c:v>3312.4</c:v>
                </c:pt>
                <c:pt idx="605">
                  <c:v>3316.7</c:v>
                </c:pt>
                <c:pt idx="606">
                  <c:v>3324.5</c:v>
                </c:pt>
                <c:pt idx="607">
                  <c:v>3334.2</c:v>
                </c:pt>
                <c:pt idx="608">
                  <c:v>3342</c:v>
                </c:pt>
                <c:pt idx="609">
                  <c:v>3345.8</c:v>
                </c:pt>
                <c:pt idx="610">
                  <c:v>3349.6</c:v>
                </c:pt>
                <c:pt idx="611">
                  <c:v>3349.2</c:v>
                </c:pt>
                <c:pt idx="612">
                  <c:v>3346.7</c:v>
                </c:pt>
                <c:pt idx="613">
                  <c:v>3346</c:v>
                </c:pt>
                <c:pt idx="614">
                  <c:v>3336.8</c:v>
                </c:pt>
                <c:pt idx="615">
                  <c:v>3312.4</c:v>
                </c:pt>
                <c:pt idx="616">
                  <c:v>3286.7</c:v>
                </c:pt>
                <c:pt idx="617">
                  <c:v>3278.1</c:v>
                </c:pt>
                <c:pt idx="618">
                  <c:v>3267.9</c:v>
                </c:pt>
                <c:pt idx="619">
                  <c:v>3263.7</c:v>
                </c:pt>
                <c:pt idx="620">
                  <c:v>3257.4</c:v>
                </c:pt>
                <c:pt idx="621">
                  <c:v>3256.7</c:v>
                </c:pt>
                <c:pt idx="622">
                  <c:v>3252.6</c:v>
                </c:pt>
                <c:pt idx="623">
                  <c:v>3204.8</c:v>
                </c:pt>
                <c:pt idx="624">
                  <c:v>3084.1</c:v>
                </c:pt>
                <c:pt idx="625">
                  <c:v>2586.5</c:v>
                </c:pt>
                <c:pt idx="626">
                  <c:v>1724.5</c:v>
                </c:pt>
                <c:pt idx="627">
                  <c:v>1756.5</c:v>
                </c:pt>
                <c:pt idx="628">
                  <c:v>1844.4</c:v>
                </c:pt>
                <c:pt idx="629">
                  <c:v>1938</c:v>
                </c:pt>
                <c:pt idx="630">
                  <c:v>1968.5</c:v>
                </c:pt>
                <c:pt idx="631">
                  <c:v>1896.7</c:v>
                </c:pt>
                <c:pt idx="632">
                  <c:v>1791.6</c:v>
                </c:pt>
                <c:pt idx="633">
                  <c:v>1675.6</c:v>
                </c:pt>
                <c:pt idx="634">
                  <c:v>1304.5</c:v>
                </c:pt>
                <c:pt idx="635">
                  <c:v>1121.8</c:v>
                </c:pt>
                <c:pt idx="636">
                  <c:v>1108.8</c:v>
                </c:pt>
                <c:pt idx="637">
                  <c:v>1043.7</c:v>
                </c:pt>
                <c:pt idx="638">
                  <c:v>875.1</c:v>
                </c:pt>
                <c:pt idx="639">
                  <c:v>681.7</c:v>
                </c:pt>
                <c:pt idx="640">
                  <c:v>629.29999999999995</c:v>
                </c:pt>
                <c:pt idx="641">
                  <c:v>726.1</c:v>
                </c:pt>
                <c:pt idx="642">
                  <c:v>868.9</c:v>
                </c:pt>
                <c:pt idx="643">
                  <c:v>954</c:v>
                </c:pt>
                <c:pt idx="644">
                  <c:v>889</c:v>
                </c:pt>
                <c:pt idx="645">
                  <c:v>746.4</c:v>
                </c:pt>
                <c:pt idx="646">
                  <c:v>645.29999999999995</c:v>
                </c:pt>
                <c:pt idx="647">
                  <c:v>611.6</c:v>
                </c:pt>
                <c:pt idx="648">
                  <c:v>596</c:v>
                </c:pt>
                <c:pt idx="649">
                  <c:v>585.20000000000005</c:v>
                </c:pt>
                <c:pt idx="650">
                  <c:v>585.70000000000005</c:v>
                </c:pt>
                <c:pt idx="651">
                  <c:v>591.5</c:v>
                </c:pt>
                <c:pt idx="652">
                  <c:v>599.5</c:v>
                </c:pt>
                <c:pt idx="653">
                  <c:v>595.5</c:v>
                </c:pt>
                <c:pt idx="654">
                  <c:v>569.6</c:v>
                </c:pt>
                <c:pt idx="655">
                  <c:v>517.6</c:v>
                </c:pt>
                <c:pt idx="656">
                  <c:v>377.7</c:v>
                </c:pt>
                <c:pt idx="657">
                  <c:v>85.8</c:v>
                </c:pt>
                <c:pt idx="658">
                  <c:v>45.8</c:v>
                </c:pt>
                <c:pt idx="659">
                  <c:v>42</c:v>
                </c:pt>
                <c:pt idx="660">
                  <c:v>42.1</c:v>
                </c:pt>
                <c:pt idx="661">
                  <c:v>48.1</c:v>
                </c:pt>
                <c:pt idx="662">
                  <c:v>58.2</c:v>
                </c:pt>
                <c:pt idx="663">
                  <c:v>124.2</c:v>
                </c:pt>
                <c:pt idx="664">
                  <c:v>160.19999999999999</c:v>
                </c:pt>
                <c:pt idx="665">
                  <c:v>156.19999999999999</c:v>
                </c:pt>
                <c:pt idx="666">
                  <c:v>148.1</c:v>
                </c:pt>
                <c:pt idx="667">
                  <c:v>138.1</c:v>
                </c:pt>
                <c:pt idx="668">
                  <c:v>92.1</c:v>
                </c:pt>
                <c:pt idx="669">
                  <c:v>27.7</c:v>
                </c:pt>
                <c:pt idx="670">
                  <c:v>0</c:v>
                </c:pt>
                <c:pt idx="671">
                  <c:v>0</c:v>
                </c:pt>
                <c:pt idx="672">
                  <c:v>4</c:v>
                </c:pt>
                <c:pt idx="673">
                  <c:v>6</c:v>
                </c:pt>
                <c:pt idx="674">
                  <c:v>6</c:v>
                </c:pt>
                <c:pt idx="675">
                  <c:v>6</c:v>
                </c:pt>
                <c:pt idx="676">
                  <c:v>6</c:v>
                </c:pt>
                <c:pt idx="677">
                  <c:v>4</c:v>
                </c:pt>
                <c:pt idx="678">
                  <c:v>4</c:v>
                </c:pt>
                <c:pt idx="679">
                  <c:v>4</c:v>
                </c:pt>
                <c:pt idx="680">
                  <c:v>4</c:v>
                </c:pt>
                <c:pt idx="681">
                  <c:v>6</c:v>
                </c:pt>
                <c:pt idx="682">
                  <c:v>6</c:v>
                </c:pt>
                <c:pt idx="683">
                  <c:v>6</c:v>
                </c:pt>
                <c:pt idx="684">
                  <c:v>4</c:v>
                </c:pt>
                <c:pt idx="685">
                  <c:v>4</c:v>
                </c:pt>
                <c:pt idx="686">
                  <c:v>4</c:v>
                </c:pt>
                <c:pt idx="687">
                  <c:v>4</c:v>
                </c:pt>
                <c:pt idx="688">
                  <c:v>4</c:v>
                </c:pt>
                <c:pt idx="689">
                  <c:v>4</c:v>
                </c:pt>
                <c:pt idx="690">
                  <c:v>4</c:v>
                </c:pt>
                <c:pt idx="691">
                  <c:v>6</c:v>
                </c:pt>
                <c:pt idx="692">
                  <c:v>8</c:v>
                </c:pt>
                <c:pt idx="693">
                  <c:v>8</c:v>
                </c:pt>
                <c:pt idx="694">
                  <c:v>8</c:v>
                </c:pt>
                <c:pt idx="695">
                  <c:v>6</c:v>
                </c:pt>
                <c:pt idx="696">
                  <c:v>6</c:v>
                </c:pt>
                <c:pt idx="697">
                  <c:v>6</c:v>
                </c:pt>
                <c:pt idx="698">
                  <c:v>6</c:v>
                </c:pt>
                <c:pt idx="699">
                  <c:v>8</c:v>
                </c:pt>
                <c:pt idx="700">
                  <c:v>10</c:v>
                </c:pt>
                <c:pt idx="701">
                  <c:v>10</c:v>
                </c:pt>
                <c:pt idx="702">
                  <c:v>8</c:v>
                </c:pt>
                <c:pt idx="703">
                  <c:v>6</c:v>
                </c:pt>
                <c:pt idx="704">
                  <c:v>6</c:v>
                </c:pt>
                <c:pt idx="705">
                  <c:v>6</c:v>
                </c:pt>
                <c:pt idx="706">
                  <c:v>6</c:v>
                </c:pt>
                <c:pt idx="707">
                  <c:v>6.8</c:v>
                </c:pt>
                <c:pt idx="708">
                  <c:v>7.5</c:v>
                </c:pt>
                <c:pt idx="709">
                  <c:v>4</c:v>
                </c:pt>
                <c:pt idx="710">
                  <c:v>4</c:v>
                </c:pt>
                <c:pt idx="711">
                  <c:v>4</c:v>
                </c:pt>
                <c:pt idx="712">
                  <c:v>6.2</c:v>
                </c:pt>
                <c:pt idx="713">
                  <c:v>17.899999999999999</c:v>
                </c:pt>
                <c:pt idx="714">
                  <c:v>27.2</c:v>
                </c:pt>
                <c:pt idx="715">
                  <c:v>23.6</c:v>
                </c:pt>
                <c:pt idx="716">
                  <c:v>9</c:v>
                </c:pt>
                <c:pt idx="717">
                  <c:v>4</c:v>
                </c:pt>
                <c:pt idx="718">
                  <c:v>0</c:v>
                </c:pt>
                <c:pt idx="719">
                  <c:v>1.3</c:v>
                </c:pt>
                <c:pt idx="720">
                  <c:v>2.5</c:v>
                </c:pt>
                <c:pt idx="721">
                  <c:v>2.5</c:v>
                </c:pt>
                <c:pt idx="722">
                  <c:v>6</c:v>
                </c:pt>
                <c:pt idx="723">
                  <c:v>8</c:v>
                </c:pt>
                <c:pt idx="724">
                  <c:v>8</c:v>
                </c:pt>
                <c:pt idx="725">
                  <c:v>6</c:v>
                </c:pt>
                <c:pt idx="726">
                  <c:v>4.5999999999999996</c:v>
                </c:pt>
                <c:pt idx="727">
                  <c:v>2.2000000000000002</c:v>
                </c:pt>
                <c:pt idx="728">
                  <c:v>2</c:v>
                </c:pt>
                <c:pt idx="729">
                  <c:v>4</c:v>
                </c:pt>
                <c:pt idx="730">
                  <c:v>5.4</c:v>
                </c:pt>
                <c:pt idx="731">
                  <c:v>5.0999999999999996</c:v>
                </c:pt>
                <c:pt idx="732">
                  <c:v>13</c:v>
                </c:pt>
                <c:pt idx="733">
                  <c:v>25</c:v>
                </c:pt>
                <c:pt idx="734">
                  <c:v>25.3</c:v>
                </c:pt>
                <c:pt idx="735">
                  <c:v>13.7</c:v>
                </c:pt>
                <c:pt idx="736">
                  <c:v>6.3</c:v>
                </c:pt>
                <c:pt idx="737">
                  <c:v>8.5</c:v>
                </c:pt>
                <c:pt idx="738">
                  <c:v>10.199999999999999</c:v>
                </c:pt>
                <c:pt idx="739">
                  <c:v>6</c:v>
                </c:pt>
                <c:pt idx="740">
                  <c:v>6</c:v>
                </c:pt>
                <c:pt idx="741">
                  <c:v>6.1</c:v>
                </c:pt>
                <c:pt idx="742">
                  <c:v>15.7</c:v>
                </c:pt>
                <c:pt idx="743">
                  <c:v>20.100000000000001</c:v>
                </c:pt>
                <c:pt idx="744">
                  <c:v>15.2</c:v>
                </c:pt>
                <c:pt idx="745">
                  <c:v>8</c:v>
                </c:pt>
                <c:pt idx="746">
                  <c:v>10</c:v>
                </c:pt>
                <c:pt idx="747">
                  <c:v>15.3</c:v>
                </c:pt>
                <c:pt idx="748">
                  <c:v>15.6</c:v>
                </c:pt>
                <c:pt idx="749">
                  <c:v>12</c:v>
                </c:pt>
                <c:pt idx="750">
                  <c:v>10</c:v>
                </c:pt>
                <c:pt idx="751">
                  <c:v>6</c:v>
                </c:pt>
                <c:pt idx="752">
                  <c:v>4</c:v>
                </c:pt>
                <c:pt idx="753">
                  <c:v>4</c:v>
                </c:pt>
                <c:pt idx="754">
                  <c:v>4</c:v>
                </c:pt>
                <c:pt idx="755">
                  <c:v>4</c:v>
                </c:pt>
                <c:pt idx="756">
                  <c:v>4</c:v>
                </c:pt>
                <c:pt idx="757">
                  <c:v>4</c:v>
                </c:pt>
                <c:pt idx="758">
                  <c:v>4</c:v>
                </c:pt>
                <c:pt idx="759">
                  <c:v>4.3</c:v>
                </c:pt>
                <c:pt idx="760">
                  <c:v>10.199999999999999</c:v>
                </c:pt>
                <c:pt idx="761">
                  <c:v>14.5</c:v>
                </c:pt>
                <c:pt idx="762">
                  <c:v>36</c:v>
                </c:pt>
                <c:pt idx="763">
                  <c:v>72</c:v>
                </c:pt>
                <c:pt idx="764">
                  <c:v>70</c:v>
                </c:pt>
                <c:pt idx="765">
                  <c:v>62</c:v>
                </c:pt>
                <c:pt idx="766">
                  <c:v>50</c:v>
                </c:pt>
                <c:pt idx="767">
                  <c:v>24</c:v>
                </c:pt>
                <c:pt idx="768">
                  <c:v>8</c:v>
                </c:pt>
                <c:pt idx="769">
                  <c:v>4</c:v>
                </c:pt>
                <c:pt idx="770">
                  <c:v>4</c:v>
                </c:pt>
                <c:pt idx="771">
                  <c:v>5.2</c:v>
                </c:pt>
                <c:pt idx="772">
                  <c:v>13.7</c:v>
                </c:pt>
                <c:pt idx="773">
                  <c:v>15.2</c:v>
                </c:pt>
                <c:pt idx="774">
                  <c:v>7.3</c:v>
                </c:pt>
                <c:pt idx="775">
                  <c:v>4</c:v>
                </c:pt>
                <c:pt idx="776">
                  <c:v>4</c:v>
                </c:pt>
                <c:pt idx="777">
                  <c:v>11.4</c:v>
                </c:pt>
                <c:pt idx="778">
                  <c:v>17.899999999999999</c:v>
                </c:pt>
                <c:pt idx="779">
                  <c:v>18.5</c:v>
                </c:pt>
                <c:pt idx="780">
                  <c:v>17.2</c:v>
                </c:pt>
                <c:pt idx="781">
                  <c:v>16.5</c:v>
                </c:pt>
                <c:pt idx="782">
                  <c:v>11.3</c:v>
                </c:pt>
                <c:pt idx="783">
                  <c:v>3.6</c:v>
                </c:pt>
              </c:numCache>
            </c:numRef>
          </c:yVal>
          <c:smooth val="0"/>
          <c:extLst>
            <c:ext xmlns:c16="http://schemas.microsoft.com/office/drawing/2014/chart" uri="{C3380CC4-5D6E-409C-BE32-E72D297353CC}">
              <c16:uniqueId val="{00000001-1818-413E-A682-0F3DC01FBC8A}"/>
            </c:ext>
          </c:extLst>
        </c:ser>
        <c:ser>
          <c:idx val="1"/>
          <c:order val="1"/>
          <c:tx>
            <c:v>Brittany</c:v>
          </c:tx>
          <c:spPr>
            <a:ln w="25400" cap="rnd">
              <a:noFill/>
              <a:round/>
            </a:ln>
            <a:effectLst/>
          </c:spPr>
          <c:marker>
            <c:symbol val="circle"/>
            <c:size val="5"/>
            <c:spPr>
              <a:solidFill>
                <a:schemeClr val="accent2"/>
              </a:solidFill>
              <a:ln w="9525">
                <a:solidFill>
                  <a:schemeClr val="accent2"/>
                </a:solidFill>
              </a:ln>
              <a:effectLst/>
            </c:spPr>
          </c:marker>
          <c:xVal>
            <c:numRef>
              <c:f>'15_Degrees'!$E$20:$E$803</c:f>
              <c:numCache>
                <c:formatCode>0.0</c:formatCode>
                <c:ptCount val="784"/>
                <c:pt idx="0">
                  <c:v>100</c:v>
                </c:pt>
                <c:pt idx="1">
                  <c:v>100</c:v>
                </c:pt>
                <c:pt idx="2">
                  <c:v>53.488372093023251</c:v>
                </c:pt>
                <c:pt idx="3">
                  <c:v>54.545454545454554</c:v>
                </c:pt>
                <c:pt idx="4">
                  <c:v>72.972972972972968</c:v>
                </c:pt>
                <c:pt idx="5">
                  <c:v>83.805668016194346</c:v>
                </c:pt>
                <c:pt idx="6">
                  <c:v>100</c:v>
                </c:pt>
                <c:pt idx="7">
                  <c:v>100</c:v>
                </c:pt>
                <c:pt idx="8">
                  <c:v>100</c:v>
                </c:pt>
                <c:pt idx="9">
                  <c:v>63.963963963963963</c:v>
                </c:pt>
                <c:pt idx="10">
                  <c:v>8.0459770114942533</c:v>
                </c:pt>
                <c:pt idx="11">
                  <c:v>2.2988505747126444</c:v>
                </c:pt>
                <c:pt idx="12">
                  <c:v>7.7809798270893378</c:v>
                </c:pt>
                <c:pt idx="13">
                  <c:v>19.934640522875814</c:v>
                </c:pt>
                <c:pt idx="14">
                  <c:v>33.655839668279199</c:v>
                </c:pt>
                <c:pt idx="15">
                  <c:v>42.652329749103949</c:v>
                </c:pt>
                <c:pt idx="16">
                  <c:v>47.368421052631575</c:v>
                </c:pt>
                <c:pt idx="17">
                  <c:v>52.350289761751448</c:v>
                </c:pt>
                <c:pt idx="18">
                  <c:v>65.06550218340611</c:v>
                </c:pt>
                <c:pt idx="19">
                  <c:v>71.802618328298095</c:v>
                </c:pt>
                <c:pt idx="20">
                  <c:v>72.727272727272734</c:v>
                </c:pt>
                <c:pt idx="21">
                  <c:v>74.683544303797476</c:v>
                </c:pt>
                <c:pt idx="22">
                  <c:v>77.136635819270552</c:v>
                </c:pt>
                <c:pt idx="23">
                  <c:v>70.016207455429509</c:v>
                </c:pt>
                <c:pt idx="24">
                  <c:v>70.693352394567555</c:v>
                </c:pt>
                <c:pt idx="25">
                  <c:v>73.675095254589536</c:v>
                </c:pt>
                <c:pt idx="26">
                  <c:v>74.943052391799554</c:v>
                </c:pt>
                <c:pt idx="27">
                  <c:v>77.952755905511808</c:v>
                </c:pt>
                <c:pt idx="28">
                  <c:v>87.249544626593817</c:v>
                </c:pt>
                <c:pt idx="29">
                  <c:v>81.283422459893046</c:v>
                </c:pt>
                <c:pt idx="30">
                  <c:v>71.83098591549296</c:v>
                </c:pt>
                <c:pt idx="31">
                  <c:v>56.678700361010826</c:v>
                </c:pt>
                <c:pt idx="32">
                  <c:v>56.36363636363636</c:v>
                </c:pt>
                <c:pt idx="33">
                  <c:v>79.202772963604843</c:v>
                </c:pt>
                <c:pt idx="34">
                  <c:v>82.589771490750834</c:v>
                </c:pt>
                <c:pt idx="35">
                  <c:v>79.570990806945858</c:v>
                </c:pt>
                <c:pt idx="36">
                  <c:v>70.017636684303355</c:v>
                </c:pt>
                <c:pt idx="37">
                  <c:v>48.080043266630611</c:v>
                </c:pt>
                <c:pt idx="38">
                  <c:v>35.366408739189808</c:v>
                </c:pt>
                <c:pt idx="39">
                  <c:v>30.232558139534881</c:v>
                </c:pt>
                <c:pt idx="40">
                  <c:v>29.282868525896411</c:v>
                </c:pt>
                <c:pt idx="41">
                  <c:v>27.382753403933428</c:v>
                </c:pt>
                <c:pt idx="42">
                  <c:v>30.434782608695656</c:v>
                </c:pt>
                <c:pt idx="43">
                  <c:v>37.06293706293706</c:v>
                </c:pt>
                <c:pt idx="44">
                  <c:v>38.883968113374664</c:v>
                </c:pt>
                <c:pt idx="45">
                  <c:v>37.782237832413443</c:v>
                </c:pt>
                <c:pt idx="46">
                  <c:v>50.488599348534201</c:v>
                </c:pt>
                <c:pt idx="47">
                  <c:v>61.759082217973237</c:v>
                </c:pt>
                <c:pt idx="48">
                  <c:v>57.968476357267953</c:v>
                </c:pt>
                <c:pt idx="49">
                  <c:v>41.77215189873418</c:v>
                </c:pt>
                <c:pt idx="50">
                  <c:v>19.512195121951223</c:v>
                </c:pt>
                <c:pt idx="51">
                  <c:v>20.362903225806448</c:v>
                </c:pt>
                <c:pt idx="52">
                  <c:v>36.197362824330071</c:v>
                </c:pt>
                <c:pt idx="53">
                  <c:v>49.230769230769226</c:v>
                </c:pt>
                <c:pt idx="54">
                  <c:v>56.435643564356418</c:v>
                </c:pt>
                <c:pt idx="55">
                  <c:v>79.857819905213262</c:v>
                </c:pt>
                <c:pt idx="56">
                  <c:v>81.651376146788991</c:v>
                </c:pt>
                <c:pt idx="57">
                  <c:v>76.870748299319715</c:v>
                </c:pt>
                <c:pt idx="58">
                  <c:v>66.533864541832671</c:v>
                </c:pt>
                <c:pt idx="59">
                  <c:v>43.147208121827411</c:v>
                </c:pt>
                <c:pt idx="60">
                  <c:v>24.050632911392402</c:v>
                </c:pt>
                <c:pt idx="61">
                  <c:v>30.817610062893081</c:v>
                </c:pt>
                <c:pt idx="62">
                  <c:v>43.908851884312014</c:v>
                </c:pt>
                <c:pt idx="63">
                  <c:v>52.267303102625299</c:v>
                </c:pt>
                <c:pt idx="64">
                  <c:v>66.990291262135926</c:v>
                </c:pt>
                <c:pt idx="65">
                  <c:v>93.902439024390247</c:v>
                </c:pt>
                <c:pt idx="66">
                  <c:v>89.455184534270657</c:v>
                </c:pt>
                <c:pt idx="67">
                  <c:v>79.674796747967477</c:v>
                </c:pt>
                <c:pt idx="68">
                  <c:v>57.446808510638306</c:v>
                </c:pt>
                <c:pt idx="69">
                  <c:v>13.272010512483575</c:v>
                </c:pt>
                <c:pt idx="70">
                  <c:v>3.6144578313253009</c:v>
                </c:pt>
                <c:pt idx="71">
                  <c:v>12.420382165605094</c:v>
                </c:pt>
                <c:pt idx="72">
                  <c:v>34.93635077793494</c:v>
                </c:pt>
                <c:pt idx="73">
                  <c:v>57.286432160804026</c:v>
                </c:pt>
                <c:pt idx="74">
                  <c:v>88.682295877122073</c:v>
                </c:pt>
                <c:pt idx="75">
                  <c:v>87.533392698130001</c:v>
                </c:pt>
                <c:pt idx="76">
                  <c:v>77.083333333333343</c:v>
                </c:pt>
                <c:pt idx="77">
                  <c:v>57.016434892541092</c:v>
                </c:pt>
                <c:pt idx="78">
                  <c:v>22.352941176470587</c:v>
                </c:pt>
                <c:pt idx="79">
                  <c:v>8.9430894308943092</c:v>
                </c:pt>
                <c:pt idx="80">
                  <c:v>24.032140248356466</c:v>
                </c:pt>
                <c:pt idx="81">
                  <c:v>47.712418300653596</c:v>
                </c:pt>
                <c:pt idx="82">
                  <c:v>65.848452508004272</c:v>
                </c:pt>
                <c:pt idx="83">
                  <c:v>94.350282485875709</c:v>
                </c:pt>
                <c:pt idx="84">
                  <c:v>95.073891625615772</c:v>
                </c:pt>
                <c:pt idx="85">
                  <c:v>89.690721649484544</c:v>
                </c:pt>
                <c:pt idx="86">
                  <c:v>74.431818181818173</c:v>
                </c:pt>
                <c:pt idx="87">
                  <c:v>33.544303797468352</c:v>
                </c:pt>
                <c:pt idx="88">
                  <c:v>5.7915057915057915</c:v>
                </c:pt>
                <c:pt idx="89">
                  <c:v>11.977715877437324</c:v>
                </c:pt>
                <c:pt idx="90">
                  <c:v>30.512249443207129</c:v>
                </c:pt>
                <c:pt idx="91">
                  <c:v>46.896304269824178</c:v>
                </c:pt>
                <c:pt idx="92">
                  <c:v>56.421261142291193</c:v>
                </c:pt>
                <c:pt idx="93">
                  <c:v>70.648185894822674</c:v>
                </c:pt>
                <c:pt idx="94">
                  <c:v>87.414187643020597</c:v>
                </c:pt>
                <c:pt idx="95">
                  <c:v>82.655103402268182</c:v>
                </c:pt>
                <c:pt idx="96">
                  <c:v>73.770491803278688</c:v>
                </c:pt>
                <c:pt idx="97">
                  <c:v>56.896551724137936</c:v>
                </c:pt>
                <c:pt idx="98">
                  <c:v>22.836287799791442</c:v>
                </c:pt>
                <c:pt idx="99">
                  <c:v>9.2741935483870961</c:v>
                </c:pt>
                <c:pt idx="100">
                  <c:v>18.819188191881917</c:v>
                </c:pt>
                <c:pt idx="101">
                  <c:v>39.794419970631431</c:v>
                </c:pt>
                <c:pt idx="102">
                  <c:v>55.794504181600942</c:v>
                </c:pt>
                <c:pt idx="103">
                  <c:v>75.576662143826326</c:v>
                </c:pt>
                <c:pt idx="104">
                  <c:v>79.829325058184651</c:v>
                </c:pt>
                <c:pt idx="105">
                  <c:v>75.062344139650861</c:v>
                </c:pt>
                <c:pt idx="106">
                  <c:v>72.350230414746548</c:v>
                </c:pt>
                <c:pt idx="107">
                  <c:v>71.659919028340084</c:v>
                </c:pt>
                <c:pt idx="108">
                  <c:v>70.972423802612468</c:v>
                </c:pt>
                <c:pt idx="109">
                  <c:v>65.056526207605344</c:v>
                </c:pt>
                <c:pt idx="110">
                  <c:v>59.942775393419168</c:v>
                </c:pt>
                <c:pt idx="111">
                  <c:v>78.313253012048193</c:v>
                </c:pt>
                <c:pt idx="112">
                  <c:v>90.26290165530672</c:v>
                </c:pt>
                <c:pt idx="113">
                  <c:v>100</c:v>
                </c:pt>
                <c:pt idx="114">
                  <c:v>94.186046511627893</c:v>
                </c:pt>
                <c:pt idx="115">
                  <c:v>77.35849056603773</c:v>
                </c:pt>
                <c:pt idx="116">
                  <c:v>81.279251170046805</c:v>
                </c:pt>
                <c:pt idx="117">
                  <c:v>79.328165374677013</c:v>
                </c:pt>
                <c:pt idx="118">
                  <c:v>80.233602875112311</c:v>
                </c:pt>
                <c:pt idx="119">
                  <c:v>72.222222222222214</c:v>
                </c:pt>
                <c:pt idx="120">
                  <c:v>53.21637426900584</c:v>
                </c:pt>
                <c:pt idx="121">
                  <c:v>61.29032258064516</c:v>
                </c:pt>
                <c:pt idx="122">
                  <c:v>72.116603295310512</c:v>
                </c:pt>
                <c:pt idx="123">
                  <c:v>70.588235294117666</c:v>
                </c:pt>
                <c:pt idx="124">
                  <c:v>57.286432160804026</c:v>
                </c:pt>
                <c:pt idx="125">
                  <c:v>40.630797773654912</c:v>
                </c:pt>
                <c:pt idx="126">
                  <c:v>50</c:v>
                </c:pt>
                <c:pt idx="127">
                  <c:v>70.186335403726702</c:v>
                </c:pt>
                <c:pt idx="128">
                  <c:v>77.603583426651738</c:v>
                </c:pt>
                <c:pt idx="129">
                  <c:v>70.845481049562693</c:v>
                </c:pt>
                <c:pt idx="130">
                  <c:v>50.892857142857153</c:v>
                </c:pt>
                <c:pt idx="131">
                  <c:v>44.162436548223347</c:v>
                </c:pt>
                <c:pt idx="132">
                  <c:v>41.712204007285969</c:v>
                </c:pt>
                <c:pt idx="133">
                  <c:v>47.735191637630663</c:v>
                </c:pt>
                <c:pt idx="134">
                  <c:v>51.401869158878498</c:v>
                </c:pt>
                <c:pt idx="135">
                  <c:v>50.450450450450447</c:v>
                </c:pt>
                <c:pt idx="136">
                  <c:v>49.771689497716906</c:v>
                </c:pt>
                <c:pt idx="137">
                  <c:v>55.094991364421418</c:v>
                </c:pt>
                <c:pt idx="138">
                  <c:v>55.085865257595778</c:v>
                </c:pt>
                <c:pt idx="139">
                  <c:v>47.115384615384613</c:v>
                </c:pt>
                <c:pt idx="140">
                  <c:v>32.163742690058477</c:v>
                </c:pt>
                <c:pt idx="141">
                  <c:v>22.99687825182102</c:v>
                </c:pt>
                <c:pt idx="142">
                  <c:v>30.635838150289018</c:v>
                </c:pt>
                <c:pt idx="143">
                  <c:v>39.183318853171158</c:v>
                </c:pt>
                <c:pt idx="144">
                  <c:v>41.176470588235297</c:v>
                </c:pt>
                <c:pt idx="145">
                  <c:v>39.275220372184137</c:v>
                </c:pt>
                <c:pt idx="146">
                  <c:v>35.684647302904558</c:v>
                </c:pt>
                <c:pt idx="147">
                  <c:v>37.19332679097154</c:v>
                </c:pt>
                <c:pt idx="148">
                  <c:v>41.284403669724774</c:v>
                </c:pt>
                <c:pt idx="149">
                  <c:v>41.592920353982294</c:v>
                </c:pt>
                <c:pt idx="150">
                  <c:v>38.917975567190226</c:v>
                </c:pt>
                <c:pt idx="151">
                  <c:v>37.956204379562045</c:v>
                </c:pt>
                <c:pt idx="152">
                  <c:v>38.164251207729464</c:v>
                </c:pt>
                <c:pt idx="153">
                  <c:v>40.803382663847785</c:v>
                </c:pt>
                <c:pt idx="154">
                  <c:v>41.495124593716149</c:v>
                </c:pt>
                <c:pt idx="155">
                  <c:v>39.646201873048909</c:v>
                </c:pt>
                <c:pt idx="156">
                  <c:v>35.788479697828137</c:v>
                </c:pt>
                <c:pt idx="157">
                  <c:v>33.572710951526034</c:v>
                </c:pt>
                <c:pt idx="158">
                  <c:v>29.435483870967733</c:v>
                </c:pt>
                <c:pt idx="159">
                  <c:v>27.710843373493976</c:v>
                </c:pt>
                <c:pt idx="160">
                  <c:v>37.765205091937766</c:v>
                </c:pt>
                <c:pt idx="161">
                  <c:v>81.595092024539866</c:v>
                </c:pt>
                <c:pt idx="162">
                  <c:v>100</c:v>
                </c:pt>
                <c:pt idx="163">
                  <c:v>100</c:v>
                </c:pt>
                <c:pt idx="164">
                  <c:v>98.610145934676865</c:v>
                </c:pt>
                <c:pt idx="165">
                  <c:v>94.645247657295855</c:v>
                </c:pt>
                <c:pt idx="166">
                  <c:v>89.130434782608688</c:v>
                </c:pt>
                <c:pt idx="167">
                  <c:v>64.376590330788801</c:v>
                </c:pt>
                <c:pt idx="168">
                  <c:v>52.161913523459056</c:v>
                </c:pt>
                <c:pt idx="169">
                  <c:v>31.137724550898206</c:v>
                </c:pt>
                <c:pt idx="170">
                  <c:v>12.832929782082324</c:v>
                </c:pt>
                <c:pt idx="171">
                  <c:v>22.705314009661834</c:v>
                </c:pt>
                <c:pt idx="172">
                  <c:v>81.981981981981988</c:v>
                </c:pt>
                <c:pt idx="173">
                  <c:v>100</c:v>
                </c:pt>
                <c:pt idx="174">
                  <c:v>95.780590717299575</c:v>
                </c:pt>
                <c:pt idx="175">
                  <c:v>92.721979621542928</c:v>
                </c:pt>
                <c:pt idx="176">
                  <c:v>86.842105263157904</c:v>
                </c:pt>
                <c:pt idx="177">
                  <c:v>76.483762597984324</c:v>
                </c:pt>
                <c:pt idx="178">
                  <c:v>72.463768115942017</c:v>
                </c:pt>
                <c:pt idx="179">
                  <c:v>59.858323494687141</c:v>
                </c:pt>
                <c:pt idx="180">
                  <c:v>34.497816593886469</c:v>
                </c:pt>
                <c:pt idx="181">
                  <c:v>26.47058823529412</c:v>
                </c:pt>
                <c:pt idx="182">
                  <c:v>48.113207547169814</c:v>
                </c:pt>
                <c:pt idx="183">
                  <c:v>67.171717171717177</c:v>
                </c:pt>
                <c:pt idx="184">
                  <c:v>75.441289332310049</c:v>
                </c:pt>
                <c:pt idx="185">
                  <c:v>73.451327433628322</c:v>
                </c:pt>
                <c:pt idx="186">
                  <c:v>73.68421052631578</c:v>
                </c:pt>
                <c:pt idx="187">
                  <c:v>69.863013698630141</c:v>
                </c:pt>
                <c:pt idx="188">
                  <c:v>59.141981613891723</c:v>
                </c:pt>
                <c:pt idx="189">
                  <c:v>47.826086956521742</c:v>
                </c:pt>
                <c:pt idx="190">
                  <c:v>50.276243093922645</c:v>
                </c:pt>
                <c:pt idx="191">
                  <c:v>55.555555555555557</c:v>
                </c:pt>
                <c:pt idx="192">
                  <c:v>55.329949238578678</c:v>
                </c:pt>
                <c:pt idx="193">
                  <c:v>53.051643192488264</c:v>
                </c:pt>
                <c:pt idx="194">
                  <c:v>54.036535061873906</c:v>
                </c:pt>
                <c:pt idx="195">
                  <c:v>59.574468085106368</c:v>
                </c:pt>
                <c:pt idx="196">
                  <c:v>60.08629989212514</c:v>
                </c:pt>
                <c:pt idx="197">
                  <c:v>56.167814652473389</c:v>
                </c:pt>
                <c:pt idx="198">
                  <c:v>58.813838550247119</c:v>
                </c:pt>
                <c:pt idx="199">
                  <c:v>83.796296296296305</c:v>
                </c:pt>
                <c:pt idx="200">
                  <c:v>100</c:v>
                </c:pt>
                <c:pt idx="201">
                  <c:v>100</c:v>
                </c:pt>
                <c:pt idx="202">
                  <c:v>100</c:v>
                </c:pt>
                <c:pt idx="203">
                  <c:v>95.305164319248817</c:v>
                </c:pt>
                <c:pt idx="204">
                  <c:v>89.604989604989598</c:v>
                </c:pt>
                <c:pt idx="205">
                  <c:v>82.002249718785151</c:v>
                </c:pt>
                <c:pt idx="206">
                  <c:v>78.625954198473295</c:v>
                </c:pt>
                <c:pt idx="207">
                  <c:v>74.576271186440678</c:v>
                </c:pt>
                <c:pt idx="208">
                  <c:v>68.503937007874015</c:v>
                </c:pt>
                <c:pt idx="209">
                  <c:v>72.665148063781317</c:v>
                </c:pt>
                <c:pt idx="210">
                  <c:v>81.055480378890394</c:v>
                </c:pt>
                <c:pt idx="211">
                  <c:v>84.87712665406427</c:v>
                </c:pt>
                <c:pt idx="212">
                  <c:v>85.977212971077989</c:v>
                </c:pt>
                <c:pt idx="213">
                  <c:v>87.307343608340886</c:v>
                </c:pt>
                <c:pt idx="214">
                  <c:v>88.003427592116537</c:v>
                </c:pt>
                <c:pt idx="215">
                  <c:v>89.813242784380307</c:v>
                </c:pt>
                <c:pt idx="216">
                  <c:v>88.095238095238102</c:v>
                </c:pt>
                <c:pt idx="217">
                  <c:v>85.4368932038835</c:v>
                </c:pt>
                <c:pt idx="218">
                  <c:v>83.372921615201889</c:v>
                </c:pt>
                <c:pt idx="219">
                  <c:v>84.340044742729319</c:v>
                </c:pt>
                <c:pt idx="220">
                  <c:v>84.018264840182638</c:v>
                </c:pt>
                <c:pt idx="221">
                  <c:v>85.05603985056041</c:v>
                </c:pt>
                <c:pt idx="222">
                  <c:v>86.187845303867405</c:v>
                </c:pt>
                <c:pt idx="223">
                  <c:v>100</c:v>
                </c:pt>
                <c:pt idx="224">
                  <c:v>100</c:v>
                </c:pt>
                <c:pt idx="225">
                  <c:v>97.191011235955045</c:v>
                </c:pt>
                <c:pt idx="226">
                  <c:v>96.805111821086257</c:v>
                </c:pt>
                <c:pt idx="227">
                  <c:v>94.680851063829792</c:v>
                </c:pt>
                <c:pt idx="228">
                  <c:v>84.962406015037601</c:v>
                </c:pt>
                <c:pt idx="229">
                  <c:v>28.571428571428552</c:v>
                </c:pt>
                <c:pt idx="230">
                  <c:v>-81.818181818181785</c:v>
                </c:pt>
                <c:pt idx="231">
                  <c:v>-42.85714285714289</c:v>
                </c:pt>
                <c:pt idx="232">
                  <c:v>-11.111111111111105</c:v>
                </c:pt>
                <c:pt idx="233">
                  <c:v>9.0909090909091077</c:v>
                </c:pt>
                <c:pt idx="234">
                  <c:v>20</c:v>
                </c:pt>
                <c:pt idx="235">
                  <c:v>28.571428571428552</c:v>
                </c:pt>
                <c:pt idx="236">
                  <c:v>31.03448275862068</c:v>
                </c:pt>
                <c:pt idx="237">
                  <c:v>33.333333333333329</c:v>
                </c:pt>
                <c:pt idx="238">
                  <c:v>35.483870967741943</c:v>
                </c:pt>
                <c:pt idx="239">
                  <c:v>37.500000000000014</c:v>
                </c:pt>
                <c:pt idx="240">
                  <c:v>41.17647058823529</c:v>
                </c:pt>
                <c:pt idx="241">
                  <c:v>42.857142857142861</c:v>
                </c:pt>
                <c:pt idx="242">
                  <c:v>42.857142857142861</c:v>
                </c:pt>
                <c:pt idx="243">
                  <c:v>42.857142857142861</c:v>
                </c:pt>
                <c:pt idx="244">
                  <c:v>42.857142857142861</c:v>
                </c:pt>
                <c:pt idx="245">
                  <c:v>42.857142857142861</c:v>
                </c:pt>
                <c:pt idx="246">
                  <c:v>42.857142857142861</c:v>
                </c:pt>
                <c:pt idx="247">
                  <c:v>42.857142857142861</c:v>
                </c:pt>
                <c:pt idx="248">
                  <c:v>42.857142857142861</c:v>
                </c:pt>
                <c:pt idx="249">
                  <c:v>42.857142857142861</c:v>
                </c:pt>
                <c:pt idx="250">
                  <c:v>42.857142857142861</c:v>
                </c:pt>
                <c:pt idx="251">
                  <c:v>42.857142857142861</c:v>
                </c:pt>
                <c:pt idx="252">
                  <c:v>42.857142857142861</c:v>
                </c:pt>
                <c:pt idx="253">
                  <c:v>42.857142857142861</c:v>
                </c:pt>
                <c:pt idx="254">
                  <c:v>42.857142857142861</c:v>
                </c:pt>
                <c:pt idx="255">
                  <c:v>42.857142857142861</c:v>
                </c:pt>
                <c:pt idx="256">
                  <c:v>42.857142857142861</c:v>
                </c:pt>
                <c:pt idx="257">
                  <c:v>42.857142857142861</c:v>
                </c:pt>
                <c:pt idx="258">
                  <c:v>42.857142857142861</c:v>
                </c:pt>
                <c:pt idx="259">
                  <c:v>39.393939393939384</c:v>
                </c:pt>
                <c:pt idx="260">
                  <c:v>39.393939393939384</c:v>
                </c:pt>
                <c:pt idx="261">
                  <c:v>37.500000000000014</c:v>
                </c:pt>
                <c:pt idx="262">
                  <c:v>37.500000000000014</c:v>
                </c:pt>
                <c:pt idx="263">
                  <c:v>37.500000000000014</c:v>
                </c:pt>
                <c:pt idx="264">
                  <c:v>37.500000000000014</c:v>
                </c:pt>
                <c:pt idx="265">
                  <c:v>37.500000000000014</c:v>
                </c:pt>
                <c:pt idx="266">
                  <c:v>37.500000000000014</c:v>
                </c:pt>
                <c:pt idx="267">
                  <c:v>39.393939393939384</c:v>
                </c:pt>
                <c:pt idx="268">
                  <c:v>100</c:v>
                </c:pt>
                <c:pt idx="269">
                  <c:v>100</c:v>
                </c:pt>
                <c:pt idx="270">
                  <c:v>100</c:v>
                </c:pt>
                <c:pt idx="271">
                  <c:v>100</c:v>
                </c:pt>
                <c:pt idx="272">
                  <c:v>39.393939393939384</c:v>
                </c:pt>
                <c:pt idx="273">
                  <c:v>39.393939393939384</c:v>
                </c:pt>
                <c:pt idx="274">
                  <c:v>37.500000000000014</c:v>
                </c:pt>
                <c:pt idx="275">
                  <c:v>37.500000000000014</c:v>
                </c:pt>
                <c:pt idx="276">
                  <c:v>37.500000000000014</c:v>
                </c:pt>
                <c:pt idx="277">
                  <c:v>37.500000000000014</c:v>
                </c:pt>
                <c:pt idx="278">
                  <c:v>37.500000000000014</c:v>
                </c:pt>
                <c:pt idx="279">
                  <c:v>37.500000000000014</c:v>
                </c:pt>
                <c:pt idx="280">
                  <c:v>37.500000000000014</c:v>
                </c:pt>
                <c:pt idx="281">
                  <c:v>37.500000000000014</c:v>
                </c:pt>
                <c:pt idx="282">
                  <c:v>37.500000000000014</c:v>
                </c:pt>
                <c:pt idx="283">
                  <c:v>100</c:v>
                </c:pt>
                <c:pt idx="284">
                  <c:v>100</c:v>
                </c:pt>
                <c:pt idx="285">
                  <c:v>100</c:v>
                </c:pt>
                <c:pt idx="286">
                  <c:v>100</c:v>
                </c:pt>
                <c:pt idx="287">
                  <c:v>100</c:v>
                </c:pt>
                <c:pt idx="288">
                  <c:v>100</c:v>
                </c:pt>
                <c:pt idx="289">
                  <c:v>100</c:v>
                </c:pt>
                <c:pt idx="290">
                  <c:v>100</c:v>
                </c:pt>
                <c:pt idx="291">
                  <c:v>100</c:v>
                </c:pt>
                <c:pt idx="292">
                  <c:v>100</c:v>
                </c:pt>
                <c:pt idx="293">
                  <c:v>100</c:v>
                </c:pt>
                <c:pt idx="294">
                  <c:v>100</c:v>
                </c:pt>
                <c:pt idx="295">
                  <c:v>100</c:v>
                </c:pt>
                <c:pt idx="296">
                  <c:v>100</c:v>
                </c:pt>
                <c:pt idx="297">
                  <c:v>100</c:v>
                </c:pt>
                <c:pt idx="298">
                  <c:v>100</c:v>
                </c:pt>
                <c:pt idx="299">
                  <c:v>100</c:v>
                </c:pt>
                <c:pt idx="300">
                  <c:v>100</c:v>
                </c:pt>
                <c:pt idx="301">
                  <c:v>100</c:v>
                </c:pt>
                <c:pt idx="302">
                  <c:v>100</c:v>
                </c:pt>
                <c:pt idx="303">
                  <c:v>100</c:v>
                </c:pt>
                <c:pt idx="304">
                  <c:v>100</c:v>
                </c:pt>
                <c:pt idx="305">
                  <c:v>23.809523809523807</c:v>
                </c:pt>
                <c:pt idx="306">
                  <c:v>8.7452471482889713</c:v>
                </c:pt>
                <c:pt idx="307">
                  <c:v>6.9767441860465116</c:v>
                </c:pt>
                <c:pt idx="308">
                  <c:v>6.8100358422939076</c:v>
                </c:pt>
                <c:pt idx="309">
                  <c:v>6.25</c:v>
                </c:pt>
                <c:pt idx="310">
                  <c:v>5.5118110236220472</c:v>
                </c:pt>
                <c:pt idx="311">
                  <c:v>4.7619047619047619</c:v>
                </c:pt>
                <c:pt idx="312">
                  <c:v>3.8461538461538463</c:v>
                </c:pt>
                <c:pt idx="313">
                  <c:v>17.391304347826086</c:v>
                </c:pt>
                <c:pt idx="314">
                  <c:v>30.574098798397852</c:v>
                </c:pt>
                <c:pt idx="315">
                  <c:v>49.260042283298098</c:v>
                </c:pt>
                <c:pt idx="316">
                  <c:v>63.093145869947278</c:v>
                </c:pt>
                <c:pt idx="317">
                  <c:v>74.255832662912312</c:v>
                </c:pt>
                <c:pt idx="318">
                  <c:v>81.721249047981729</c:v>
                </c:pt>
                <c:pt idx="319">
                  <c:v>80.378416257883671</c:v>
                </c:pt>
                <c:pt idx="320">
                  <c:v>76.632302405498294</c:v>
                </c:pt>
                <c:pt idx="321">
                  <c:v>71.671388101983013</c:v>
                </c:pt>
                <c:pt idx="322">
                  <c:v>68.773234200743488</c:v>
                </c:pt>
                <c:pt idx="323">
                  <c:v>72.093023255813947</c:v>
                </c:pt>
                <c:pt idx="324">
                  <c:v>79.274611398963728</c:v>
                </c:pt>
                <c:pt idx="325">
                  <c:v>86.577181208053673</c:v>
                </c:pt>
                <c:pt idx="326">
                  <c:v>88.909426987060996</c:v>
                </c:pt>
                <c:pt idx="327">
                  <c:v>84.786424809830308</c:v>
                </c:pt>
                <c:pt idx="328">
                  <c:v>78.123200921128372</c:v>
                </c:pt>
                <c:pt idx="329">
                  <c:v>66.368891224382551</c:v>
                </c:pt>
                <c:pt idx="330">
                  <c:v>60.224375318714941</c:v>
                </c:pt>
                <c:pt idx="331">
                  <c:v>56.621004566210054</c:v>
                </c:pt>
                <c:pt idx="332">
                  <c:v>46.024799416484321</c:v>
                </c:pt>
                <c:pt idx="333">
                  <c:v>28.421052631578945</c:v>
                </c:pt>
                <c:pt idx="334">
                  <c:v>28.838951310861425</c:v>
                </c:pt>
                <c:pt idx="335">
                  <c:v>100</c:v>
                </c:pt>
                <c:pt idx="336">
                  <c:v>100</c:v>
                </c:pt>
                <c:pt idx="337">
                  <c:v>100</c:v>
                </c:pt>
                <c:pt idx="338">
                  <c:v>100</c:v>
                </c:pt>
                <c:pt idx="339">
                  <c:v>91.489361702127653</c:v>
                </c:pt>
                <c:pt idx="340">
                  <c:v>71.63120567375887</c:v>
                </c:pt>
                <c:pt idx="341">
                  <c:v>68.011126564673148</c:v>
                </c:pt>
                <c:pt idx="342">
                  <c:v>73.115137346580951</c:v>
                </c:pt>
                <c:pt idx="343">
                  <c:v>76.05473204104905</c:v>
                </c:pt>
                <c:pt idx="344">
                  <c:v>77.777777777777771</c:v>
                </c:pt>
                <c:pt idx="345">
                  <c:v>83.766233766233768</c:v>
                </c:pt>
                <c:pt idx="346">
                  <c:v>79.479084451460139</c:v>
                </c:pt>
                <c:pt idx="347">
                  <c:v>59.434542102028274</c:v>
                </c:pt>
                <c:pt idx="348">
                  <c:v>32.062966031483022</c:v>
                </c:pt>
                <c:pt idx="349">
                  <c:v>5.4054054054054053</c:v>
                </c:pt>
                <c:pt idx="350">
                  <c:v>1.817632546196063</c:v>
                </c:pt>
                <c:pt idx="351">
                  <c:v>1.6127579061176682</c:v>
                </c:pt>
                <c:pt idx="352">
                  <c:v>2.0749100279912915</c:v>
                </c:pt>
                <c:pt idx="353">
                  <c:v>2.3044754871429838</c:v>
                </c:pt>
                <c:pt idx="354">
                  <c:v>1.6762797404470078</c:v>
                </c:pt>
                <c:pt idx="355">
                  <c:v>0.70141658643927929</c:v>
                </c:pt>
                <c:pt idx="356">
                  <c:v>0.69622572370831814</c:v>
                </c:pt>
                <c:pt idx="357">
                  <c:v>3.7815868528008481</c:v>
                </c:pt>
                <c:pt idx="358">
                  <c:v>11.982010921940249</c:v>
                </c:pt>
                <c:pt idx="359">
                  <c:v>22.690589172526067</c:v>
                </c:pt>
                <c:pt idx="360">
                  <c:v>30.799366009749097</c:v>
                </c:pt>
                <c:pt idx="361">
                  <c:v>35.526351888940717</c:v>
                </c:pt>
                <c:pt idx="362">
                  <c:v>37.571771583672607</c:v>
                </c:pt>
                <c:pt idx="363">
                  <c:v>38.432502741717464</c:v>
                </c:pt>
                <c:pt idx="364">
                  <c:v>38.554584265094533</c:v>
                </c:pt>
                <c:pt idx="365">
                  <c:v>38.24726695511918</c:v>
                </c:pt>
                <c:pt idx="366">
                  <c:v>37.950081305009938</c:v>
                </c:pt>
                <c:pt idx="367">
                  <c:v>37.934084228598181</c:v>
                </c:pt>
                <c:pt idx="368">
                  <c:v>39.232323232323232</c:v>
                </c:pt>
                <c:pt idx="369">
                  <c:v>40.862170252049133</c:v>
                </c:pt>
                <c:pt idx="370">
                  <c:v>42.604599773209664</c:v>
                </c:pt>
                <c:pt idx="371">
                  <c:v>45.703331982669944</c:v>
                </c:pt>
                <c:pt idx="372">
                  <c:v>48.254836689627894</c:v>
                </c:pt>
                <c:pt idx="373">
                  <c:v>48.795080049466897</c:v>
                </c:pt>
                <c:pt idx="374">
                  <c:v>48.65810968494749</c:v>
                </c:pt>
                <c:pt idx="375">
                  <c:v>48.368662369592656</c:v>
                </c:pt>
                <c:pt idx="376">
                  <c:v>47.97418668085956</c:v>
                </c:pt>
                <c:pt idx="377">
                  <c:v>47.821409359870891</c:v>
                </c:pt>
                <c:pt idx="378">
                  <c:v>48.349675459190721</c:v>
                </c:pt>
                <c:pt idx="379">
                  <c:v>49.920046518389292</c:v>
                </c:pt>
                <c:pt idx="380">
                  <c:v>62.602842183994021</c:v>
                </c:pt>
                <c:pt idx="381">
                  <c:v>88.490785777899575</c:v>
                </c:pt>
                <c:pt idx="382">
                  <c:v>89.986009866725567</c:v>
                </c:pt>
                <c:pt idx="383">
                  <c:v>88.883669954595263</c:v>
                </c:pt>
                <c:pt idx="384">
                  <c:v>87.518721917124296</c:v>
                </c:pt>
                <c:pt idx="385">
                  <c:v>86.680686996144402</c:v>
                </c:pt>
                <c:pt idx="386">
                  <c:v>86.70672858053355</c:v>
                </c:pt>
                <c:pt idx="387">
                  <c:v>87.841945288753791</c:v>
                </c:pt>
                <c:pt idx="388">
                  <c:v>89.258417682297051</c:v>
                </c:pt>
                <c:pt idx="389">
                  <c:v>97.618102421595893</c:v>
                </c:pt>
                <c:pt idx="390">
                  <c:v>99.641833810888244</c:v>
                </c:pt>
                <c:pt idx="391">
                  <c:v>99.471598414795238</c:v>
                </c:pt>
                <c:pt idx="392">
                  <c:v>99.202869669190903</c:v>
                </c:pt>
                <c:pt idx="393">
                  <c:v>98.961038961038952</c:v>
                </c:pt>
                <c:pt idx="394">
                  <c:v>98.909487459105776</c:v>
                </c:pt>
                <c:pt idx="395">
                  <c:v>98.934469898774651</c:v>
                </c:pt>
                <c:pt idx="396">
                  <c:v>98.794454490657017</c:v>
                </c:pt>
                <c:pt idx="397">
                  <c:v>98.116760828625232</c:v>
                </c:pt>
                <c:pt idx="398">
                  <c:v>95.42334096109839</c:v>
                </c:pt>
                <c:pt idx="399">
                  <c:v>82.456140350877192</c:v>
                </c:pt>
                <c:pt idx="400">
                  <c:v>48.717948717948715</c:v>
                </c:pt>
                <c:pt idx="401">
                  <c:v>42.857142857142861</c:v>
                </c:pt>
                <c:pt idx="402">
                  <c:v>45.945945945945951</c:v>
                </c:pt>
                <c:pt idx="403">
                  <c:v>47.368421052631575</c:v>
                </c:pt>
                <c:pt idx="404">
                  <c:v>48.717948717948715</c:v>
                </c:pt>
                <c:pt idx="405">
                  <c:v>50</c:v>
                </c:pt>
                <c:pt idx="406">
                  <c:v>50</c:v>
                </c:pt>
                <c:pt idx="407">
                  <c:v>50</c:v>
                </c:pt>
                <c:pt idx="408">
                  <c:v>0</c:v>
                </c:pt>
                <c:pt idx="409">
                  <c:v>0</c:v>
                </c:pt>
                <c:pt idx="410">
                  <c:v>0</c:v>
                </c:pt>
                <c:pt idx="411">
                  <c:v>50</c:v>
                </c:pt>
                <c:pt idx="412">
                  <c:v>50</c:v>
                </c:pt>
                <c:pt idx="413">
                  <c:v>50</c:v>
                </c:pt>
                <c:pt idx="414">
                  <c:v>51.219512195121951</c:v>
                </c:pt>
                <c:pt idx="415">
                  <c:v>51.219512195121951</c:v>
                </c:pt>
                <c:pt idx="416">
                  <c:v>51.219512195121951</c:v>
                </c:pt>
                <c:pt idx="417">
                  <c:v>53.488372093023251</c:v>
                </c:pt>
                <c:pt idx="418">
                  <c:v>53.488372093023251</c:v>
                </c:pt>
                <c:pt idx="419">
                  <c:v>53.488372093023251</c:v>
                </c:pt>
                <c:pt idx="420">
                  <c:v>54.545454545454554</c:v>
                </c:pt>
                <c:pt idx="421">
                  <c:v>53.488372093023251</c:v>
                </c:pt>
                <c:pt idx="422">
                  <c:v>53.488372093023251</c:v>
                </c:pt>
                <c:pt idx="423">
                  <c:v>53.488372093023251</c:v>
                </c:pt>
                <c:pt idx="424">
                  <c:v>53.488372093023251</c:v>
                </c:pt>
                <c:pt idx="425">
                  <c:v>53.488372093023251</c:v>
                </c:pt>
                <c:pt idx="426">
                  <c:v>53.488372093023251</c:v>
                </c:pt>
                <c:pt idx="427">
                  <c:v>53.488372093023251</c:v>
                </c:pt>
                <c:pt idx="428">
                  <c:v>53.488372093023251</c:v>
                </c:pt>
                <c:pt idx="429">
                  <c:v>53.488372093023251</c:v>
                </c:pt>
                <c:pt idx="430">
                  <c:v>52.380952380952387</c:v>
                </c:pt>
                <c:pt idx="431">
                  <c:v>52.380952380952387</c:v>
                </c:pt>
                <c:pt idx="432">
                  <c:v>50</c:v>
                </c:pt>
                <c:pt idx="433">
                  <c:v>100</c:v>
                </c:pt>
                <c:pt idx="434">
                  <c:v>100</c:v>
                </c:pt>
                <c:pt idx="435">
                  <c:v>100</c:v>
                </c:pt>
                <c:pt idx="436">
                  <c:v>100</c:v>
                </c:pt>
                <c:pt idx="437">
                  <c:v>100</c:v>
                </c:pt>
                <c:pt idx="438">
                  <c:v>100</c:v>
                </c:pt>
                <c:pt idx="439">
                  <c:v>100</c:v>
                </c:pt>
                <c:pt idx="440">
                  <c:v>100</c:v>
                </c:pt>
                <c:pt idx="441">
                  <c:v>100</c:v>
                </c:pt>
                <c:pt idx="442">
                  <c:v>66.101694915254228</c:v>
                </c:pt>
                <c:pt idx="443">
                  <c:v>66.101694915254228</c:v>
                </c:pt>
                <c:pt idx="444">
                  <c:v>66.666666666666657</c:v>
                </c:pt>
                <c:pt idx="445">
                  <c:v>66.666666666666657</c:v>
                </c:pt>
                <c:pt idx="446">
                  <c:v>66.666666666666657</c:v>
                </c:pt>
                <c:pt idx="447">
                  <c:v>66.666666666666657</c:v>
                </c:pt>
                <c:pt idx="448">
                  <c:v>100</c:v>
                </c:pt>
                <c:pt idx="449">
                  <c:v>100</c:v>
                </c:pt>
                <c:pt idx="450">
                  <c:v>100</c:v>
                </c:pt>
                <c:pt idx="451">
                  <c:v>100</c:v>
                </c:pt>
                <c:pt idx="452">
                  <c:v>100</c:v>
                </c:pt>
                <c:pt idx="453">
                  <c:v>100</c:v>
                </c:pt>
                <c:pt idx="454">
                  <c:v>100</c:v>
                </c:pt>
                <c:pt idx="455">
                  <c:v>100</c:v>
                </c:pt>
                <c:pt idx="456">
                  <c:v>100</c:v>
                </c:pt>
                <c:pt idx="457">
                  <c:v>100</c:v>
                </c:pt>
                <c:pt idx="458">
                  <c:v>100</c:v>
                </c:pt>
                <c:pt idx="459">
                  <c:v>100</c:v>
                </c:pt>
                <c:pt idx="460">
                  <c:v>100</c:v>
                </c:pt>
                <c:pt idx="461">
                  <c:v>100</c:v>
                </c:pt>
                <c:pt idx="462">
                  <c:v>100</c:v>
                </c:pt>
                <c:pt idx="463">
                  <c:v>100</c:v>
                </c:pt>
                <c:pt idx="464">
                  <c:v>100</c:v>
                </c:pt>
                <c:pt idx="465">
                  <c:v>100</c:v>
                </c:pt>
                <c:pt idx="466">
                  <c:v>100</c:v>
                </c:pt>
                <c:pt idx="467">
                  <c:v>100</c:v>
                </c:pt>
                <c:pt idx="468">
                  <c:v>100</c:v>
                </c:pt>
                <c:pt idx="469">
                  <c:v>100</c:v>
                </c:pt>
                <c:pt idx="470">
                  <c:v>100</c:v>
                </c:pt>
                <c:pt idx="471">
                  <c:v>100</c:v>
                </c:pt>
                <c:pt idx="472">
                  <c:v>100</c:v>
                </c:pt>
                <c:pt idx="473">
                  <c:v>100</c:v>
                </c:pt>
                <c:pt idx="474">
                  <c:v>100</c:v>
                </c:pt>
                <c:pt idx="475">
                  <c:v>100</c:v>
                </c:pt>
                <c:pt idx="476">
                  <c:v>100</c:v>
                </c:pt>
                <c:pt idx="477">
                  <c:v>100</c:v>
                </c:pt>
                <c:pt idx="478">
                  <c:v>100</c:v>
                </c:pt>
                <c:pt idx="479">
                  <c:v>100</c:v>
                </c:pt>
                <c:pt idx="480">
                  <c:v>100</c:v>
                </c:pt>
                <c:pt idx="481">
                  <c:v>100</c:v>
                </c:pt>
                <c:pt idx="482">
                  <c:v>13.043478260869565</c:v>
                </c:pt>
                <c:pt idx="483">
                  <c:v>2.5341130604288504</c:v>
                </c:pt>
                <c:pt idx="484">
                  <c:v>2.0408163265306123</c:v>
                </c:pt>
                <c:pt idx="485">
                  <c:v>1.8691588785046731</c:v>
                </c:pt>
                <c:pt idx="486">
                  <c:v>1.7467248908296946</c:v>
                </c:pt>
                <c:pt idx="487">
                  <c:v>1.639344262295082</c:v>
                </c:pt>
                <c:pt idx="488">
                  <c:v>1.5317286652078774</c:v>
                </c:pt>
                <c:pt idx="489">
                  <c:v>1.3452914798206277</c:v>
                </c:pt>
                <c:pt idx="490">
                  <c:v>1.2345679012345681</c:v>
                </c:pt>
                <c:pt idx="491">
                  <c:v>1.2345679012345676</c:v>
                </c:pt>
                <c:pt idx="492">
                  <c:v>3.3457249070631976</c:v>
                </c:pt>
                <c:pt idx="493">
                  <c:v>100</c:v>
                </c:pt>
                <c:pt idx="494">
                  <c:v>-1900</c:v>
                </c:pt>
                <c:pt idx="495">
                  <c:v>-316.66666666666674</c:v>
                </c:pt>
                <c:pt idx="496">
                  <c:v>-71.428571428571431</c:v>
                </c:pt>
                <c:pt idx="497">
                  <c:v>5.3254437869822437</c:v>
                </c:pt>
                <c:pt idx="498">
                  <c:v>47.136563876651977</c:v>
                </c:pt>
                <c:pt idx="499">
                  <c:v>39.473684210526315</c:v>
                </c:pt>
                <c:pt idx="500">
                  <c:v>27.007299270072998</c:v>
                </c:pt>
                <c:pt idx="501">
                  <c:v>32.400932400932405</c:v>
                </c:pt>
                <c:pt idx="502">
                  <c:v>39.618644067796609</c:v>
                </c:pt>
                <c:pt idx="503">
                  <c:v>46.488294314381271</c:v>
                </c:pt>
                <c:pt idx="504">
                  <c:v>53.46795434591747</c:v>
                </c:pt>
                <c:pt idx="505">
                  <c:v>59.934587080948475</c:v>
                </c:pt>
                <c:pt idx="506">
                  <c:v>63.171739947388197</c:v>
                </c:pt>
                <c:pt idx="507">
                  <c:v>65.012495537308098</c:v>
                </c:pt>
                <c:pt idx="508">
                  <c:v>65.553602811950796</c:v>
                </c:pt>
                <c:pt idx="509">
                  <c:v>66.344432509846044</c:v>
                </c:pt>
                <c:pt idx="510">
                  <c:v>68.808020794652805</c:v>
                </c:pt>
                <c:pt idx="511">
                  <c:v>76.744186046511629</c:v>
                </c:pt>
                <c:pt idx="512">
                  <c:v>91.184573002754817</c:v>
                </c:pt>
                <c:pt idx="513">
                  <c:v>87.927565392354126</c:v>
                </c:pt>
                <c:pt idx="514">
                  <c:v>77.58620689655173</c:v>
                </c:pt>
                <c:pt idx="515">
                  <c:v>59.686450167973128</c:v>
                </c:pt>
                <c:pt idx="516">
                  <c:v>27.063339731285986</c:v>
                </c:pt>
                <c:pt idx="517">
                  <c:v>14.818101153504879</c:v>
                </c:pt>
                <c:pt idx="518">
                  <c:v>14.076782449725778</c:v>
                </c:pt>
                <c:pt idx="519">
                  <c:v>19.720767888307158</c:v>
                </c:pt>
                <c:pt idx="520">
                  <c:v>31.464174454828658</c:v>
                </c:pt>
                <c:pt idx="521">
                  <c:v>52.104499274310591</c:v>
                </c:pt>
                <c:pt idx="522">
                  <c:v>77.19651240778002</c:v>
                </c:pt>
                <c:pt idx="523">
                  <c:v>84.530386740331494</c:v>
                </c:pt>
                <c:pt idx="524">
                  <c:v>80.990495247623812</c:v>
                </c:pt>
                <c:pt idx="525">
                  <c:v>57.278481012658233</c:v>
                </c:pt>
                <c:pt idx="526">
                  <c:v>30.832927423283003</c:v>
                </c:pt>
                <c:pt idx="527">
                  <c:v>6.2133645955451344</c:v>
                </c:pt>
                <c:pt idx="528">
                  <c:v>2.5792188651436994</c:v>
                </c:pt>
                <c:pt idx="529">
                  <c:v>1.9979254047715687</c:v>
                </c:pt>
                <c:pt idx="530">
                  <c:v>1.6777041942604858</c:v>
                </c:pt>
                <c:pt idx="531">
                  <c:v>1.6045099739809192</c:v>
                </c:pt>
                <c:pt idx="532">
                  <c:v>1.7113335485954149</c:v>
                </c:pt>
                <c:pt idx="533">
                  <c:v>1.8206860930572888</c:v>
                </c:pt>
                <c:pt idx="534">
                  <c:v>1.8026565464895634</c:v>
                </c:pt>
                <c:pt idx="535">
                  <c:v>1.6960886119764627</c:v>
                </c:pt>
                <c:pt idx="536">
                  <c:v>1.6422006359715993</c:v>
                </c:pt>
                <c:pt idx="537">
                  <c:v>1.7663464518128291</c:v>
                </c:pt>
                <c:pt idx="538">
                  <c:v>2.9053503381131747</c:v>
                </c:pt>
                <c:pt idx="539">
                  <c:v>7.3767225286825928</c:v>
                </c:pt>
                <c:pt idx="540">
                  <c:v>15.187036717807276</c:v>
                </c:pt>
                <c:pt idx="541">
                  <c:v>22.491446128063686</c:v>
                </c:pt>
                <c:pt idx="542">
                  <c:v>26.913580246913583</c:v>
                </c:pt>
                <c:pt idx="543">
                  <c:v>29.007352352272193</c:v>
                </c:pt>
                <c:pt idx="544">
                  <c:v>30.042911658986903</c:v>
                </c:pt>
                <c:pt idx="545">
                  <c:v>30.962409348576497</c:v>
                </c:pt>
                <c:pt idx="546">
                  <c:v>33.86810774297053</c:v>
                </c:pt>
                <c:pt idx="547">
                  <c:v>37.834026128266032</c:v>
                </c:pt>
                <c:pt idx="548">
                  <c:v>40.538511684873868</c:v>
                </c:pt>
                <c:pt idx="549">
                  <c:v>40.881004584412992</c:v>
                </c:pt>
                <c:pt idx="550">
                  <c:v>40.358167606609278</c:v>
                </c:pt>
                <c:pt idx="551">
                  <c:v>39.555173020872047</c:v>
                </c:pt>
                <c:pt idx="552">
                  <c:v>38.278206401344441</c:v>
                </c:pt>
                <c:pt idx="553">
                  <c:v>34.352223581508348</c:v>
                </c:pt>
                <c:pt idx="554">
                  <c:v>32.504614580440716</c:v>
                </c:pt>
                <c:pt idx="555">
                  <c:v>32.384167522872943</c:v>
                </c:pt>
                <c:pt idx="556">
                  <c:v>32.340647857889238</c:v>
                </c:pt>
                <c:pt idx="557">
                  <c:v>32.300950076038788</c:v>
                </c:pt>
                <c:pt idx="558">
                  <c:v>32.201167136581212</c:v>
                </c:pt>
                <c:pt idx="559">
                  <c:v>32.058818686294856</c:v>
                </c:pt>
                <c:pt idx="560">
                  <c:v>31.545694244067455</c:v>
                </c:pt>
                <c:pt idx="561">
                  <c:v>30.250215120889507</c:v>
                </c:pt>
                <c:pt idx="562">
                  <c:v>28.110022921441963</c:v>
                </c:pt>
                <c:pt idx="563">
                  <c:v>25.719392314566576</c:v>
                </c:pt>
                <c:pt idx="564">
                  <c:v>24.256217909034632</c:v>
                </c:pt>
                <c:pt idx="565">
                  <c:v>24.284361570398428</c:v>
                </c:pt>
                <c:pt idx="566">
                  <c:v>25.408009202674524</c:v>
                </c:pt>
                <c:pt idx="567">
                  <c:v>26.843073439932073</c:v>
                </c:pt>
                <c:pt idx="568">
                  <c:v>28.411079490216178</c:v>
                </c:pt>
                <c:pt idx="569">
                  <c:v>29.425921993346076</c:v>
                </c:pt>
                <c:pt idx="570">
                  <c:v>29.727442614858436</c:v>
                </c:pt>
                <c:pt idx="571">
                  <c:v>29.749810729439936</c:v>
                </c:pt>
                <c:pt idx="572">
                  <c:v>29.605749920727192</c:v>
                </c:pt>
                <c:pt idx="573">
                  <c:v>29.443307697735133</c:v>
                </c:pt>
                <c:pt idx="574">
                  <c:v>29.417170324815324</c:v>
                </c:pt>
                <c:pt idx="575">
                  <c:v>29.478437970424149</c:v>
                </c:pt>
                <c:pt idx="576">
                  <c:v>29.542952519620723</c:v>
                </c:pt>
                <c:pt idx="577">
                  <c:v>29.638931936799732</c:v>
                </c:pt>
                <c:pt idx="578">
                  <c:v>29.603016505406949</c:v>
                </c:pt>
                <c:pt idx="579">
                  <c:v>29.470228059277666</c:v>
                </c:pt>
                <c:pt idx="580">
                  <c:v>29.259423503325944</c:v>
                </c:pt>
                <c:pt idx="581">
                  <c:v>28.88243831640057</c:v>
                </c:pt>
                <c:pt idx="582">
                  <c:v>28.552395502105053</c:v>
                </c:pt>
                <c:pt idx="583">
                  <c:v>28.292535078179327</c:v>
                </c:pt>
                <c:pt idx="584">
                  <c:v>28.168309758536935</c:v>
                </c:pt>
                <c:pt idx="585">
                  <c:v>28.168108069473234</c:v>
                </c:pt>
                <c:pt idx="586">
                  <c:v>28.302223809949094</c:v>
                </c:pt>
                <c:pt idx="587">
                  <c:v>28.535606820461386</c:v>
                </c:pt>
                <c:pt idx="588">
                  <c:v>28.793187966375573</c:v>
                </c:pt>
                <c:pt idx="589">
                  <c:v>28.809048569527619</c:v>
                </c:pt>
                <c:pt idx="590">
                  <c:v>28.666180894195016</c:v>
                </c:pt>
                <c:pt idx="591">
                  <c:v>28.755846585594007</c:v>
                </c:pt>
                <c:pt idx="592">
                  <c:v>29.041860465116283</c:v>
                </c:pt>
                <c:pt idx="593">
                  <c:v>29.290313031895217</c:v>
                </c:pt>
                <c:pt idx="594">
                  <c:v>29.434740953644333</c:v>
                </c:pt>
                <c:pt idx="595">
                  <c:v>29.49893624825765</c:v>
                </c:pt>
                <c:pt idx="596">
                  <c:v>29.436219094157977</c:v>
                </c:pt>
                <c:pt idx="597">
                  <c:v>29.319894669935533</c:v>
                </c:pt>
                <c:pt idx="598">
                  <c:v>29.158463233567545</c:v>
                </c:pt>
                <c:pt idx="599">
                  <c:v>28.97182871572614</c:v>
                </c:pt>
                <c:pt idx="600">
                  <c:v>28.804086645426551</c:v>
                </c:pt>
                <c:pt idx="601">
                  <c:v>28.510848823238387</c:v>
                </c:pt>
                <c:pt idx="602">
                  <c:v>28.462816931291769</c:v>
                </c:pt>
                <c:pt idx="603">
                  <c:v>28.470204775738683</c:v>
                </c:pt>
                <c:pt idx="604">
                  <c:v>28.424195038737647</c:v>
                </c:pt>
                <c:pt idx="605">
                  <c:v>28.433407285479145</c:v>
                </c:pt>
                <c:pt idx="606">
                  <c:v>28.54950807834642</c:v>
                </c:pt>
                <c:pt idx="607">
                  <c:v>29.032376679965431</c:v>
                </c:pt>
                <c:pt idx="608">
                  <c:v>30.73593073593074</c:v>
                </c:pt>
                <c:pt idx="609">
                  <c:v>38.557654466745369</c:v>
                </c:pt>
                <c:pt idx="610">
                  <c:v>71.840058896608838</c:v>
                </c:pt>
                <c:pt idx="611">
                  <c:v>99.744995537421914</c:v>
                </c:pt>
                <c:pt idx="612">
                  <c:v>100</c:v>
                </c:pt>
                <c:pt idx="613">
                  <c:v>100</c:v>
                </c:pt>
                <c:pt idx="614">
                  <c:v>100</c:v>
                </c:pt>
                <c:pt idx="615">
                  <c:v>100</c:v>
                </c:pt>
                <c:pt idx="616">
                  <c:v>100</c:v>
                </c:pt>
                <c:pt idx="617">
                  <c:v>100</c:v>
                </c:pt>
                <c:pt idx="618">
                  <c:v>100</c:v>
                </c:pt>
                <c:pt idx="619">
                  <c:v>100</c:v>
                </c:pt>
                <c:pt idx="620">
                  <c:v>100</c:v>
                </c:pt>
                <c:pt idx="621">
                  <c:v>100</c:v>
                </c:pt>
                <c:pt idx="622">
                  <c:v>100</c:v>
                </c:pt>
                <c:pt idx="623">
                  <c:v>100</c:v>
                </c:pt>
                <c:pt idx="624">
                  <c:v>100</c:v>
                </c:pt>
                <c:pt idx="625">
                  <c:v>100</c:v>
                </c:pt>
                <c:pt idx="626">
                  <c:v>100</c:v>
                </c:pt>
                <c:pt idx="627">
                  <c:v>100</c:v>
                </c:pt>
                <c:pt idx="628">
                  <c:v>100</c:v>
                </c:pt>
                <c:pt idx="629">
                  <c:v>100</c:v>
                </c:pt>
                <c:pt idx="630">
                  <c:v>100</c:v>
                </c:pt>
                <c:pt idx="631">
                  <c:v>100</c:v>
                </c:pt>
                <c:pt idx="632">
                  <c:v>100</c:v>
                </c:pt>
                <c:pt idx="633">
                  <c:v>100</c:v>
                </c:pt>
                <c:pt idx="634">
                  <c:v>100</c:v>
                </c:pt>
                <c:pt idx="635">
                  <c:v>100</c:v>
                </c:pt>
                <c:pt idx="636">
                  <c:v>100</c:v>
                </c:pt>
                <c:pt idx="637">
                  <c:v>100</c:v>
                </c:pt>
                <c:pt idx="638">
                  <c:v>100</c:v>
                </c:pt>
                <c:pt idx="639">
                  <c:v>100</c:v>
                </c:pt>
                <c:pt idx="640">
                  <c:v>100</c:v>
                </c:pt>
                <c:pt idx="641">
                  <c:v>100</c:v>
                </c:pt>
                <c:pt idx="642">
                  <c:v>100</c:v>
                </c:pt>
                <c:pt idx="643">
                  <c:v>100</c:v>
                </c:pt>
                <c:pt idx="644">
                  <c:v>100</c:v>
                </c:pt>
                <c:pt idx="645">
                  <c:v>100</c:v>
                </c:pt>
                <c:pt idx="646">
                  <c:v>100</c:v>
                </c:pt>
                <c:pt idx="647">
                  <c:v>100</c:v>
                </c:pt>
                <c:pt idx="648">
                  <c:v>100</c:v>
                </c:pt>
                <c:pt idx="649">
                  <c:v>100</c:v>
                </c:pt>
                <c:pt idx="650">
                  <c:v>100</c:v>
                </c:pt>
                <c:pt idx="651">
                  <c:v>100</c:v>
                </c:pt>
                <c:pt idx="652">
                  <c:v>100</c:v>
                </c:pt>
                <c:pt idx="653">
                  <c:v>100</c:v>
                </c:pt>
                <c:pt idx="654">
                  <c:v>100</c:v>
                </c:pt>
                <c:pt idx="655">
                  <c:v>100</c:v>
                </c:pt>
                <c:pt idx="656">
                  <c:v>100</c:v>
                </c:pt>
                <c:pt idx="657">
                  <c:v>100</c:v>
                </c:pt>
                <c:pt idx="658">
                  <c:v>100</c:v>
                </c:pt>
                <c:pt idx="659">
                  <c:v>100</c:v>
                </c:pt>
                <c:pt idx="660">
                  <c:v>100</c:v>
                </c:pt>
                <c:pt idx="661">
                  <c:v>100</c:v>
                </c:pt>
                <c:pt idx="662">
                  <c:v>100</c:v>
                </c:pt>
                <c:pt idx="663">
                  <c:v>100</c:v>
                </c:pt>
                <c:pt idx="664">
                  <c:v>100</c:v>
                </c:pt>
                <c:pt idx="665">
                  <c:v>100</c:v>
                </c:pt>
                <c:pt idx="666">
                  <c:v>100</c:v>
                </c:pt>
                <c:pt idx="667">
                  <c:v>100</c:v>
                </c:pt>
                <c:pt idx="668">
                  <c:v>100</c:v>
                </c:pt>
                <c:pt idx="669">
                  <c:v>100</c:v>
                </c:pt>
                <c:pt idx="670">
                  <c:v>100</c:v>
                </c:pt>
                <c:pt idx="671">
                  <c:v>100</c:v>
                </c:pt>
                <c:pt idx="672">
                  <c:v>100</c:v>
                </c:pt>
                <c:pt idx="673">
                  <c:v>100</c:v>
                </c:pt>
                <c:pt idx="674">
                  <c:v>100</c:v>
                </c:pt>
                <c:pt idx="675">
                  <c:v>100</c:v>
                </c:pt>
                <c:pt idx="676">
                  <c:v>100</c:v>
                </c:pt>
                <c:pt idx="677">
                  <c:v>100</c:v>
                </c:pt>
                <c:pt idx="678">
                  <c:v>100</c:v>
                </c:pt>
                <c:pt idx="679">
                  <c:v>100</c:v>
                </c:pt>
                <c:pt idx="680">
                  <c:v>100</c:v>
                </c:pt>
                <c:pt idx="681">
                  <c:v>100</c:v>
                </c:pt>
                <c:pt idx="682">
                  <c:v>100</c:v>
                </c:pt>
                <c:pt idx="683">
                  <c:v>100</c:v>
                </c:pt>
                <c:pt idx="684">
                  <c:v>100</c:v>
                </c:pt>
                <c:pt idx="685">
                  <c:v>100</c:v>
                </c:pt>
                <c:pt idx="686">
                  <c:v>100</c:v>
                </c:pt>
                <c:pt idx="687">
                  <c:v>100</c:v>
                </c:pt>
                <c:pt idx="688">
                  <c:v>100</c:v>
                </c:pt>
                <c:pt idx="689">
                  <c:v>49.36708860759493</c:v>
                </c:pt>
                <c:pt idx="690">
                  <c:v>24.528301886792452</c:v>
                </c:pt>
                <c:pt idx="691">
                  <c:v>10.863509749303621</c:v>
                </c:pt>
                <c:pt idx="692">
                  <c:v>2.6888604353393086</c:v>
                </c:pt>
                <c:pt idx="693">
                  <c:v>1.8197206940330088</c:v>
                </c:pt>
                <c:pt idx="694">
                  <c:v>1.9097222222222223</c:v>
                </c:pt>
                <c:pt idx="695">
                  <c:v>2.0065328978068129</c:v>
                </c:pt>
                <c:pt idx="696">
                  <c:v>2.3331524688008685</c:v>
                </c:pt>
                <c:pt idx="697">
                  <c:v>6.1166429587482227</c:v>
                </c:pt>
                <c:pt idx="698">
                  <c:v>-179.06976744186051</c:v>
                </c:pt>
                <c:pt idx="699">
                  <c:v>-551.1627906976745</c:v>
                </c:pt>
                <c:pt idx="700">
                  <c:v>-458.13953488372101</c:v>
                </c:pt>
                <c:pt idx="701">
                  <c:v>-318.60465116279073</c:v>
                </c:pt>
                <c:pt idx="702">
                  <c:v>-179.06976744186051</c:v>
                </c:pt>
                <c:pt idx="703">
                  <c:v>100</c:v>
                </c:pt>
                <c:pt idx="704">
                  <c:v>100</c:v>
                </c:pt>
                <c:pt idx="705">
                  <c:v>100</c:v>
                </c:pt>
                <c:pt idx="706">
                  <c:v>100</c:v>
                </c:pt>
                <c:pt idx="707">
                  <c:v>100</c:v>
                </c:pt>
                <c:pt idx="708">
                  <c:v>95.157384987893465</c:v>
                </c:pt>
                <c:pt idx="709">
                  <c:v>73.053892215568865</c:v>
                </c:pt>
                <c:pt idx="710">
                  <c:v>64.726631393298064</c:v>
                </c:pt>
                <c:pt idx="711">
                  <c:v>59.134615384615387</c:v>
                </c:pt>
                <c:pt idx="712">
                  <c:v>52.293577981651374</c:v>
                </c:pt>
                <c:pt idx="713">
                  <c:v>46.843853820598007</c:v>
                </c:pt>
                <c:pt idx="714">
                  <c:v>27.27272727272727</c:v>
                </c:pt>
                <c:pt idx="715">
                  <c:v>35.064935064935057</c:v>
                </c:pt>
                <c:pt idx="716">
                  <c:v>56.295525494276802</c:v>
                </c:pt>
                <c:pt idx="717">
                  <c:v>63.508771929824562</c:v>
                </c:pt>
                <c:pt idx="718">
                  <c:v>62.26415094339621</c:v>
                </c:pt>
                <c:pt idx="719">
                  <c:v>47.530864197530875</c:v>
                </c:pt>
                <c:pt idx="720">
                  <c:v>26.19926199261992</c:v>
                </c:pt>
                <c:pt idx="721">
                  <c:v>100</c:v>
                </c:pt>
                <c:pt idx="722">
                  <c:v>100</c:v>
                </c:pt>
                <c:pt idx="723">
                  <c:v>100</c:v>
                </c:pt>
                <c:pt idx="724">
                  <c:v>88.372093023255815</c:v>
                </c:pt>
                <c:pt idx="725">
                  <c:v>89.610389610389603</c:v>
                </c:pt>
                <c:pt idx="726">
                  <c:v>94.657168299198574</c:v>
                </c:pt>
                <c:pt idx="727">
                  <c:v>96.715927750410529</c:v>
                </c:pt>
                <c:pt idx="728">
                  <c:v>97.840172786177092</c:v>
                </c:pt>
                <c:pt idx="729">
                  <c:v>100</c:v>
                </c:pt>
                <c:pt idx="730">
                  <c:v>100</c:v>
                </c:pt>
                <c:pt idx="731">
                  <c:v>100</c:v>
                </c:pt>
                <c:pt idx="732">
                  <c:v>100</c:v>
                </c:pt>
                <c:pt idx="733">
                  <c:v>100</c:v>
                </c:pt>
                <c:pt idx="734">
                  <c:v>100</c:v>
                </c:pt>
                <c:pt idx="735">
                  <c:v>72.027972027972027</c:v>
                </c:pt>
                <c:pt idx="736">
                  <c:v>26.829268292682933</c:v>
                </c:pt>
                <c:pt idx="737">
                  <c:v>4.8723897911832941</c:v>
                </c:pt>
                <c:pt idx="738">
                  <c:v>4.2145593869731801</c:v>
                </c:pt>
                <c:pt idx="739">
                  <c:v>5.4470709146968144</c:v>
                </c:pt>
                <c:pt idx="740">
                  <c:v>15.461624026696327</c:v>
                </c:pt>
                <c:pt idx="741">
                  <c:v>30.288461538461537</c:v>
                </c:pt>
                <c:pt idx="742">
                  <c:v>89.610389610389603</c:v>
                </c:pt>
                <c:pt idx="743">
                  <c:v>100</c:v>
                </c:pt>
                <c:pt idx="744">
                  <c:v>100</c:v>
                </c:pt>
                <c:pt idx="745">
                  <c:v>100</c:v>
                </c:pt>
                <c:pt idx="746">
                  <c:v>100</c:v>
                </c:pt>
                <c:pt idx="747">
                  <c:v>100</c:v>
                </c:pt>
                <c:pt idx="748">
                  <c:v>100</c:v>
                </c:pt>
                <c:pt idx="749">
                  <c:v>38.931297709923662</c:v>
                </c:pt>
                <c:pt idx="750">
                  <c:v>10.204081632653061</c:v>
                </c:pt>
                <c:pt idx="751">
                  <c:v>10.1123595505618</c:v>
                </c:pt>
                <c:pt idx="752">
                  <c:v>34.477379095163812</c:v>
                </c:pt>
                <c:pt idx="753">
                  <c:v>63.386727688787182</c:v>
                </c:pt>
                <c:pt idx="754">
                  <c:v>85.91549295774648</c:v>
                </c:pt>
                <c:pt idx="755">
                  <c:v>89.071038251366105</c:v>
                </c:pt>
                <c:pt idx="756">
                  <c:v>87.30158730158729</c:v>
                </c:pt>
                <c:pt idx="757">
                  <c:v>80.538922155688624</c:v>
                </c:pt>
                <c:pt idx="758">
                  <c:v>62.472406181015458</c:v>
                </c:pt>
                <c:pt idx="759">
                  <c:v>36.210131332082554</c:v>
                </c:pt>
                <c:pt idx="760">
                  <c:v>18.699186991869922</c:v>
                </c:pt>
                <c:pt idx="761">
                  <c:v>18.64406779661017</c:v>
                </c:pt>
                <c:pt idx="762">
                  <c:v>47.368421052631589</c:v>
                </c:pt>
                <c:pt idx="763">
                  <c:v>100</c:v>
                </c:pt>
                <c:pt idx="764">
                  <c:v>100</c:v>
                </c:pt>
                <c:pt idx="765">
                  <c:v>100</c:v>
                </c:pt>
                <c:pt idx="766">
                  <c:v>100</c:v>
                </c:pt>
                <c:pt idx="767">
                  <c:v>100</c:v>
                </c:pt>
                <c:pt idx="768">
                  <c:v>62.025316455696199</c:v>
                </c:pt>
                <c:pt idx="769">
                  <c:v>63.636363636363647</c:v>
                </c:pt>
                <c:pt idx="770">
                  <c:v>66.996699669967001</c:v>
                </c:pt>
                <c:pt idx="771">
                  <c:v>75.609756097560975</c:v>
                </c:pt>
                <c:pt idx="772">
                  <c:v>82.062780269058294</c:v>
                </c:pt>
                <c:pt idx="773">
                  <c:v>100</c:v>
                </c:pt>
                <c:pt idx="774">
                  <c:v>100</c:v>
                </c:pt>
                <c:pt idx="775">
                  <c:v>100</c:v>
                </c:pt>
                <c:pt idx="776">
                  <c:v>100</c:v>
                </c:pt>
                <c:pt idx="777">
                  <c:v>100</c:v>
                </c:pt>
                <c:pt idx="778">
                  <c:v>100</c:v>
                </c:pt>
                <c:pt idx="779">
                  <c:v>100</c:v>
                </c:pt>
                <c:pt idx="780">
                  <c:v>100</c:v>
                </c:pt>
                <c:pt idx="781">
                  <c:v>100</c:v>
                </c:pt>
                <c:pt idx="782">
                  <c:v>100</c:v>
                </c:pt>
                <c:pt idx="783">
                  <c:v>100</c:v>
                </c:pt>
              </c:numCache>
            </c:numRef>
          </c:xVal>
          <c:yVal>
            <c:numRef>
              <c:f>'15_Degrees'!$D$20:$D$803</c:f>
              <c:numCache>
                <c:formatCode>0.0</c:formatCode>
                <c:ptCount val="784"/>
                <c:pt idx="0">
                  <c:v>0.2</c:v>
                </c:pt>
                <c:pt idx="1">
                  <c:v>0.5</c:v>
                </c:pt>
                <c:pt idx="2">
                  <c:v>8.6</c:v>
                </c:pt>
                <c:pt idx="3">
                  <c:v>13.2</c:v>
                </c:pt>
                <c:pt idx="4">
                  <c:v>14.8</c:v>
                </c:pt>
                <c:pt idx="5">
                  <c:v>24.7</c:v>
                </c:pt>
                <c:pt idx="6">
                  <c:v>34.700000000000003</c:v>
                </c:pt>
                <c:pt idx="7">
                  <c:v>36.6</c:v>
                </c:pt>
                <c:pt idx="8">
                  <c:v>22.1</c:v>
                </c:pt>
                <c:pt idx="9">
                  <c:v>11.1</c:v>
                </c:pt>
                <c:pt idx="10">
                  <c:v>17.399999999999999</c:v>
                </c:pt>
                <c:pt idx="11">
                  <c:v>69.599999999999994</c:v>
                </c:pt>
                <c:pt idx="12">
                  <c:v>104.1</c:v>
                </c:pt>
                <c:pt idx="13">
                  <c:v>122.4</c:v>
                </c:pt>
                <c:pt idx="14">
                  <c:v>144.69999999999999</c:v>
                </c:pt>
                <c:pt idx="15">
                  <c:v>167.4</c:v>
                </c:pt>
                <c:pt idx="16">
                  <c:v>174.8</c:v>
                </c:pt>
                <c:pt idx="17">
                  <c:v>155.30000000000001</c:v>
                </c:pt>
                <c:pt idx="18">
                  <c:v>114.5</c:v>
                </c:pt>
                <c:pt idx="19">
                  <c:v>99.3</c:v>
                </c:pt>
                <c:pt idx="20">
                  <c:v>110</c:v>
                </c:pt>
                <c:pt idx="21">
                  <c:v>142.19999999999999</c:v>
                </c:pt>
                <c:pt idx="22">
                  <c:v>183.7</c:v>
                </c:pt>
                <c:pt idx="23">
                  <c:v>246.8</c:v>
                </c:pt>
                <c:pt idx="24">
                  <c:v>279.8</c:v>
                </c:pt>
                <c:pt idx="25">
                  <c:v>288.7</c:v>
                </c:pt>
                <c:pt idx="26">
                  <c:v>263.39999999999998</c:v>
                </c:pt>
                <c:pt idx="27">
                  <c:v>190.5</c:v>
                </c:pt>
                <c:pt idx="28">
                  <c:v>109.8</c:v>
                </c:pt>
                <c:pt idx="29">
                  <c:v>74.8</c:v>
                </c:pt>
                <c:pt idx="30">
                  <c:v>49.7</c:v>
                </c:pt>
                <c:pt idx="31">
                  <c:v>27.7</c:v>
                </c:pt>
                <c:pt idx="32">
                  <c:v>27.5</c:v>
                </c:pt>
                <c:pt idx="33">
                  <c:v>57.7</c:v>
                </c:pt>
                <c:pt idx="34">
                  <c:v>91.9</c:v>
                </c:pt>
                <c:pt idx="35">
                  <c:v>97.9</c:v>
                </c:pt>
                <c:pt idx="36">
                  <c:v>113.4</c:v>
                </c:pt>
                <c:pt idx="37">
                  <c:v>184.9</c:v>
                </c:pt>
                <c:pt idx="38">
                  <c:v>219.7</c:v>
                </c:pt>
                <c:pt idx="39">
                  <c:v>206.4</c:v>
                </c:pt>
                <c:pt idx="40">
                  <c:v>200.8</c:v>
                </c:pt>
                <c:pt idx="41">
                  <c:v>198.3</c:v>
                </c:pt>
                <c:pt idx="42">
                  <c:v>207</c:v>
                </c:pt>
                <c:pt idx="43">
                  <c:v>228.8</c:v>
                </c:pt>
                <c:pt idx="44">
                  <c:v>225.8</c:v>
                </c:pt>
                <c:pt idx="45">
                  <c:v>199.3</c:v>
                </c:pt>
                <c:pt idx="46">
                  <c:v>153.5</c:v>
                </c:pt>
                <c:pt idx="47">
                  <c:v>156.9</c:v>
                </c:pt>
                <c:pt idx="48">
                  <c:v>171.3</c:v>
                </c:pt>
                <c:pt idx="49">
                  <c:v>158</c:v>
                </c:pt>
                <c:pt idx="50">
                  <c:v>164</c:v>
                </c:pt>
                <c:pt idx="51">
                  <c:v>198.4</c:v>
                </c:pt>
                <c:pt idx="52">
                  <c:v>235.1</c:v>
                </c:pt>
                <c:pt idx="53">
                  <c:v>260</c:v>
                </c:pt>
                <c:pt idx="54">
                  <c:v>252.5</c:v>
                </c:pt>
                <c:pt idx="55">
                  <c:v>168.8</c:v>
                </c:pt>
                <c:pt idx="56">
                  <c:v>152.6</c:v>
                </c:pt>
                <c:pt idx="57">
                  <c:v>147</c:v>
                </c:pt>
                <c:pt idx="58">
                  <c:v>125.5</c:v>
                </c:pt>
                <c:pt idx="59">
                  <c:v>98.5</c:v>
                </c:pt>
                <c:pt idx="60">
                  <c:v>86.9</c:v>
                </c:pt>
                <c:pt idx="61">
                  <c:v>95.4</c:v>
                </c:pt>
                <c:pt idx="62">
                  <c:v>114.1</c:v>
                </c:pt>
                <c:pt idx="63">
                  <c:v>125.7</c:v>
                </c:pt>
                <c:pt idx="64">
                  <c:v>103</c:v>
                </c:pt>
                <c:pt idx="65">
                  <c:v>65.599999999999994</c:v>
                </c:pt>
                <c:pt idx="66">
                  <c:v>56.9</c:v>
                </c:pt>
                <c:pt idx="67">
                  <c:v>49.2</c:v>
                </c:pt>
                <c:pt idx="68">
                  <c:v>42.3</c:v>
                </c:pt>
                <c:pt idx="69">
                  <c:v>76.099999999999994</c:v>
                </c:pt>
                <c:pt idx="70">
                  <c:v>124.5</c:v>
                </c:pt>
                <c:pt idx="71">
                  <c:v>125.6</c:v>
                </c:pt>
                <c:pt idx="72">
                  <c:v>141.4</c:v>
                </c:pt>
                <c:pt idx="73">
                  <c:v>159.19999999999999</c:v>
                </c:pt>
                <c:pt idx="74">
                  <c:v>123.7</c:v>
                </c:pt>
                <c:pt idx="75">
                  <c:v>112.3</c:v>
                </c:pt>
                <c:pt idx="76">
                  <c:v>96</c:v>
                </c:pt>
                <c:pt idx="77">
                  <c:v>79.099999999999994</c:v>
                </c:pt>
                <c:pt idx="78">
                  <c:v>85</c:v>
                </c:pt>
                <c:pt idx="79">
                  <c:v>123</c:v>
                </c:pt>
                <c:pt idx="80">
                  <c:v>136.9</c:v>
                </c:pt>
                <c:pt idx="81">
                  <c:v>168.3</c:v>
                </c:pt>
                <c:pt idx="82">
                  <c:v>187.4</c:v>
                </c:pt>
                <c:pt idx="83">
                  <c:v>141.6</c:v>
                </c:pt>
                <c:pt idx="84">
                  <c:v>121.8</c:v>
                </c:pt>
                <c:pt idx="85">
                  <c:v>97</c:v>
                </c:pt>
                <c:pt idx="86">
                  <c:v>70.400000000000006</c:v>
                </c:pt>
                <c:pt idx="87">
                  <c:v>63.2</c:v>
                </c:pt>
                <c:pt idx="88">
                  <c:v>129.5</c:v>
                </c:pt>
                <c:pt idx="89">
                  <c:v>179.5</c:v>
                </c:pt>
                <c:pt idx="90">
                  <c:v>224.5</c:v>
                </c:pt>
                <c:pt idx="91">
                  <c:v>278.7</c:v>
                </c:pt>
                <c:pt idx="92">
                  <c:v>302.89999999999998</c:v>
                </c:pt>
                <c:pt idx="93">
                  <c:v>245.3</c:v>
                </c:pt>
                <c:pt idx="94">
                  <c:v>174.8</c:v>
                </c:pt>
                <c:pt idx="95">
                  <c:v>149.9</c:v>
                </c:pt>
                <c:pt idx="96">
                  <c:v>122</c:v>
                </c:pt>
                <c:pt idx="97">
                  <c:v>92.8</c:v>
                </c:pt>
                <c:pt idx="98">
                  <c:v>95.9</c:v>
                </c:pt>
                <c:pt idx="99">
                  <c:v>99.2</c:v>
                </c:pt>
                <c:pt idx="100">
                  <c:v>108.4</c:v>
                </c:pt>
                <c:pt idx="101">
                  <c:v>136.19999999999999</c:v>
                </c:pt>
                <c:pt idx="102">
                  <c:v>167.4</c:v>
                </c:pt>
                <c:pt idx="103">
                  <c:v>147.4</c:v>
                </c:pt>
                <c:pt idx="104">
                  <c:v>128.9</c:v>
                </c:pt>
                <c:pt idx="105">
                  <c:v>120.3</c:v>
                </c:pt>
                <c:pt idx="106">
                  <c:v>130.19999999999999</c:v>
                </c:pt>
                <c:pt idx="107">
                  <c:v>148.19999999999999</c:v>
                </c:pt>
                <c:pt idx="108">
                  <c:v>137.80000000000001</c:v>
                </c:pt>
                <c:pt idx="109">
                  <c:v>97.3</c:v>
                </c:pt>
                <c:pt idx="110">
                  <c:v>69.900000000000006</c:v>
                </c:pt>
                <c:pt idx="111">
                  <c:v>83</c:v>
                </c:pt>
                <c:pt idx="112">
                  <c:v>102.7</c:v>
                </c:pt>
                <c:pt idx="113">
                  <c:v>74.2</c:v>
                </c:pt>
                <c:pt idx="114">
                  <c:v>34.4</c:v>
                </c:pt>
                <c:pt idx="115">
                  <c:v>26.5</c:v>
                </c:pt>
                <c:pt idx="116">
                  <c:v>64.099999999999994</c:v>
                </c:pt>
                <c:pt idx="117">
                  <c:v>116.1</c:v>
                </c:pt>
                <c:pt idx="118">
                  <c:v>111.3</c:v>
                </c:pt>
                <c:pt idx="119">
                  <c:v>64.8</c:v>
                </c:pt>
                <c:pt idx="120">
                  <c:v>34.200000000000003</c:v>
                </c:pt>
                <c:pt idx="121">
                  <c:v>46.5</c:v>
                </c:pt>
                <c:pt idx="122">
                  <c:v>78.900000000000006</c:v>
                </c:pt>
                <c:pt idx="123">
                  <c:v>95.2</c:v>
                </c:pt>
                <c:pt idx="124">
                  <c:v>79.599999999999994</c:v>
                </c:pt>
                <c:pt idx="125">
                  <c:v>53.9</c:v>
                </c:pt>
                <c:pt idx="126">
                  <c:v>56</c:v>
                </c:pt>
                <c:pt idx="127">
                  <c:v>80.5</c:v>
                </c:pt>
                <c:pt idx="128">
                  <c:v>89.3</c:v>
                </c:pt>
                <c:pt idx="129">
                  <c:v>68.599999999999994</c:v>
                </c:pt>
                <c:pt idx="130">
                  <c:v>44.8</c:v>
                </c:pt>
                <c:pt idx="131">
                  <c:v>39.4</c:v>
                </c:pt>
                <c:pt idx="132">
                  <c:v>54.9</c:v>
                </c:pt>
                <c:pt idx="133">
                  <c:v>57.4</c:v>
                </c:pt>
                <c:pt idx="134">
                  <c:v>53.5</c:v>
                </c:pt>
                <c:pt idx="135">
                  <c:v>44.4</c:v>
                </c:pt>
                <c:pt idx="136">
                  <c:v>43.8</c:v>
                </c:pt>
                <c:pt idx="137">
                  <c:v>57.9</c:v>
                </c:pt>
                <c:pt idx="138">
                  <c:v>75.7</c:v>
                </c:pt>
                <c:pt idx="139">
                  <c:v>83.2</c:v>
                </c:pt>
                <c:pt idx="140">
                  <c:v>85.5</c:v>
                </c:pt>
                <c:pt idx="141">
                  <c:v>96.1</c:v>
                </c:pt>
                <c:pt idx="142">
                  <c:v>103.8</c:v>
                </c:pt>
                <c:pt idx="143">
                  <c:v>115.1</c:v>
                </c:pt>
                <c:pt idx="144">
                  <c:v>115.6</c:v>
                </c:pt>
                <c:pt idx="145">
                  <c:v>102.1</c:v>
                </c:pt>
                <c:pt idx="146">
                  <c:v>96.4</c:v>
                </c:pt>
                <c:pt idx="147">
                  <c:v>101.9</c:v>
                </c:pt>
                <c:pt idx="148">
                  <c:v>109</c:v>
                </c:pt>
                <c:pt idx="149">
                  <c:v>113</c:v>
                </c:pt>
                <c:pt idx="150">
                  <c:v>114.6</c:v>
                </c:pt>
                <c:pt idx="151">
                  <c:v>109.6</c:v>
                </c:pt>
                <c:pt idx="152">
                  <c:v>103.5</c:v>
                </c:pt>
                <c:pt idx="153">
                  <c:v>94.6</c:v>
                </c:pt>
                <c:pt idx="154">
                  <c:v>92.3</c:v>
                </c:pt>
                <c:pt idx="155">
                  <c:v>96.1</c:v>
                </c:pt>
                <c:pt idx="156">
                  <c:v>105.9</c:v>
                </c:pt>
                <c:pt idx="157">
                  <c:v>111.4</c:v>
                </c:pt>
                <c:pt idx="158">
                  <c:v>99.2</c:v>
                </c:pt>
                <c:pt idx="159">
                  <c:v>83</c:v>
                </c:pt>
                <c:pt idx="160">
                  <c:v>70.7</c:v>
                </c:pt>
                <c:pt idx="161">
                  <c:v>65.2</c:v>
                </c:pt>
                <c:pt idx="162">
                  <c:v>95.9</c:v>
                </c:pt>
                <c:pt idx="163">
                  <c:v>129.6</c:v>
                </c:pt>
                <c:pt idx="164">
                  <c:v>143.9</c:v>
                </c:pt>
                <c:pt idx="165">
                  <c:v>149.4</c:v>
                </c:pt>
                <c:pt idx="166">
                  <c:v>147.19999999999999</c:v>
                </c:pt>
                <c:pt idx="167">
                  <c:v>157.19999999999999</c:v>
                </c:pt>
                <c:pt idx="168">
                  <c:v>108.7</c:v>
                </c:pt>
                <c:pt idx="169">
                  <c:v>66.8</c:v>
                </c:pt>
                <c:pt idx="170">
                  <c:v>41.3</c:v>
                </c:pt>
                <c:pt idx="171">
                  <c:v>20.7</c:v>
                </c:pt>
                <c:pt idx="172">
                  <c:v>22.2</c:v>
                </c:pt>
                <c:pt idx="173">
                  <c:v>49.1</c:v>
                </c:pt>
                <c:pt idx="174">
                  <c:v>94.8</c:v>
                </c:pt>
                <c:pt idx="175">
                  <c:v>137.4</c:v>
                </c:pt>
                <c:pt idx="176">
                  <c:v>167.2</c:v>
                </c:pt>
                <c:pt idx="177">
                  <c:v>178.6</c:v>
                </c:pt>
                <c:pt idx="178">
                  <c:v>138</c:v>
                </c:pt>
                <c:pt idx="179">
                  <c:v>84.7</c:v>
                </c:pt>
                <c:pt idx="180">
                  <c:v>45.8</c:v>
                </c:pt>
                <c:pt idx="181">
                  <c:v>27.2</c:v>
                </c:pt>
                <c:pt idx="182">
                  <c:v>42.4</c:v>
                </c:pt>
                <c:pt idx="183">
                  <c:v>79.2</c:v>
                </c:pt>
                <c:pt idx="184">
                  <c:v>130.30000000000001</c:v>
                </c:pt>
                <c:pt idx="185">
                  <c:v>180.8</c:v>
                </c:pt>
                <c:pt idx="186">
                  <c:v>182.4</c:v>
                </c:pt>
                <c:pt idx="187">
                  <c:v>146</c:v>
                </c:pt>
                <c:pt idx="188">
                  <c:v>97.9</c:v>
                </c:pt>
                <c:pt idx="189">
                  <c:v>69</c:v>
                </c:pt>
                <c:pt idx="190">
                  <c:v>72.400000000000006</c:v>
                </c:pt>
                <c:pt idx="191">
                  <c:v>85.5</c:v>
                </c:pt>
                <c:pt idx="192">
                  <c:v>98.5</c:v>
                </c:pt>
                <c:pt idx="193">
                  <c:v>127.8</c:v>
                </c:pt>
                <c:pt idx="194">
                  <c:v>169.7</c:v>
                </c:pt>
                <c:pt idx="195">
                  <c:v>188</c:v>
                </c:pt>
                <c:pt idx="196">
                  <c:v>185.4</c:v>
                </c:pt>
                <c:pt idx="197">
                  <c:v>159.69999999999999</c:v>
                </c:pt>
                <c:pt idx="198">
                  <c:v>121.4</c:v>
                </c:pt>
                <c:pt idx="199">
                  <c:v>86.4</c:v>
                </c:pt>
                <c:pt idx="200">
                  <c:v>76.5</c:v>
                </c:pt>
                <c:pt idx="201">
                  <c:v>70.8</c:v>
                </c:pt>
                <c:pt idx="202">
                  <c:v>70.3</c:v>
                </c:pt>
                <c:pt idx="203">
                  <c:v>85.2</c:v>
                </c:pt>
                <c:pt idx="204">
                  <c:v>96.2</c:v>
                </c:pt>
                <c:pt idx="205">
                  <c:v>88.9</c:v>
                </c:pt>
                <c:pt idx="206">
                  <c:v>65.5</c:v>
                </c:pt>
                <c:pt idx="207">
                  <c:v>47.2</c:v>
                </c:pt>
                <c:pt idx="208">
                  <c:v>38.1</c:v>
                </c:pt>
                <c:pt idx="209">
                  <c:v>43.9</c:v>
                </c:pt>
                <c:pt idx="210">
                  <c:v>73.900000000000006</c:v>
                </c:pt>
                <c:pt idx="211">
                  <c:v>105.8</c:v>
                </c:pt>
                <c:pt idx="212">
                  <c:v>114.1</c:v>
                </c:pt>
                <c:pt idx="213">
                  <c:v>110.3</c:v>
                </c:pt>
                <c:pt idx="214">
                  <c:v>116.7</c:v>
                </c:pt>
                <c:pt idx="215">
                  <c:v>117.8</c:v>
                </c:pt>
                <c:pt idx="216">
                  <c:v>100.8</c:v>
                </c:pt>
                <c:pt idx="217">
                  <c:v>82.4</c:v>
                </c:pt>
                <c:pt idx="218">
                  <c:v>84.2</c:v>
                </c:pt>
                <c:pt idx="219">
                  <c:v>89.4</c:v>
                </c:pt>
                <c:pt idx="220">
                  <c:v>87.6</c:v>
                </c:pt>
                <c:pt idx="221">
                  <c:v>80.3</c:v>
                </c:pt>
                <c:pt idx="222">
                  <c:v>72.400000000000006</c:v>
                </c:pt>
                <c:pt idx="223">
                  <c:v>60.4</c:v>
                </c:pt>
                <c:pt idx="224">
                  <c:v>65.8</c:v>
                </c:pt>
                <c:pt idx="225">
                  <c:v>71.2</c:v>
                </c:pt>
                <c:pt idx="226">
                  <c:v>62.6</c:v>
                </c:pt>
                <c:pt idx="227">
                  <c:v>37.6</c:v>
                </c:pt>
                <c:pt idx="228">
                  <c:v>13.3</c:v>
                </c:pt>
                <c:pt idx="229">
                  <c:v>2.8</c:v>
                </c:pt>
                <c:pt idx="230">
                  <c:v>1.1000000000000001</c:v>
                </c:pt>
                <c:pt idx="231">
                  <c:v>1.4</c:v>
                </c:pt>
                <c:pt idx="232">
                  <c:v>1.8</c:v>
                </c:pt>
                <c:pt idx="233">
                  <c:v>2.2000000000000002</c:v>
                </c:pt>
                <c:pt idx="234">
                  <c:v>2.5</c:v>
                </c:pt>
                <c:pt idx="235">
                  <c:v>2.8</c:v>
                </c:pt>
                <c:pt idx="236">
                  <c:v>2.9</c:v>
                </c:pt>
                <c:pt idx="237">
                  <c:v>3</c:v>
                </c:pt>
                <c:pt idx="238">
                  <c:v>3.1</c:v>
                </c:pt>
                <c:pt idx="239">
                  <c:v>3.2</c:v>
                </c:pt>
                <c:pt idx="240">
                  <c:v>3.4</c:v>
                </c:pt>
                <c:pt idx="241">
                  <c:v>3.5</c:v>
                </c:pt>
                <c:pt idx="242">
                  <c:v>3.5</c:v>
                </c:pt>
                <c:pt idx="243">
                  <c:v>3.5</c:v>
                </c:pt>
                <c:pt idx="244">
                  <c:v>3.5</c:v>
                </c:pt>
                <c:pt idx="245">
                  <c:v>3.5</c:v>
                </c:pt>
                <c:pt idx="246">
                  <c:v>3.5</c:v>
                </c:pt>
                <c:pt idx="247">
                  <c:v>3.5</c:v>
                </c:pt>
                <c:pt idx="248">
                  <c:v>3.5</c:v>
                </c:pt>
                <c:pt idx="249">
                  <c:v>3.5</c:v>
                </c:pt>
                <c:pt idx="250">
                  <c:v>3.5</c:v>
                </c:pt>
                <c:pt idx="251">
                  <c:v>3.5</c:v>
                </c:pt>
                <c:pt idx="252">
                  <c:v>3.5</c:v>
                </c:pt>
                <c:pt idx="253">
                  <c:v>3.5</c:v>
                </c:pt>
                <c:pt idx="254">
                  <c:v>3.5</c:v>
                </c:pt>
                <c:pt idx="255">
                  <c:v>3.5</c:v>
                </c:pt>
                <c:pt idx="256">
                  <c:v>3.5</c:v>
                </c:pt>
                <c:pt idx="257">
                  <c:v>3.5</c:v>
                </c:pt>
                <c:pt idx="258">
                  <c:v>3.5</c:v>
                </c:pt>
                <c:pt idx="259">
                  <c:v>3.3</c:v>
                </c:pt>
                <c:pt idx="260">
                  <c:v>3.3</c:v>
                </c:pt>
                <c:pt idx="261">
                  <c:v>3.2</c:v>
                </c:pt>
                <c:pt idx="262">
                  <c:v>3.2</c:v>
                </c:pt>
                <c:pt idx="263">
                  <c:v>3.2</c:v>
                </c:pt>
                <c:pt idx="264">
                  <c:v>3.2</c:v>
                </c:pt>
                <c:pt idx="265">
                  <c:v>3.2</c:v>
                </c:pt>
                <c:pt idx="266">
                  <c:v>3.2</c:v>
                </c:pt>
                <c:pt idx="267">
                  <c:v>3.3</c:v>
                </c:pt>
                <c:pt idx="268">
                  <c:v>3.3</c:v>
                </c:pt>
                <c:pt idx="269">
                  <c:v>3.3</c:v>
                </c:pt>
                <c:pt idx="270">
                  <c:v>3.3</c:v>
                </c:pt>
                <c:pt idx="271">
                  <c:v>3.3</c:v>
                </c:pt>
                <c:pt idx="272">
                  <c:v>3.3</c:v>
                </c:pt>
                <c:pt idx="273">
                  <c:v>3.3</c:v>
                </c:pt>
                <c:pt idx="274">
                  <c:v>3.2</c:v>
                </c:pt>
                <c:pt idx="275">
                  <c:v>3.2</c:v>
                </c:pt>
                <c:pt idx="276">
                  <c:v>3.2</c:v>
                </c:pt>
                <c:pt idx="277">
                  <c:v>3.2</c:v>
                </c:pt>
                <c:pt idx="278">
                  <c:v>3.2</c:v>
                </c:pt>
                <c:pt idx="279">
                  <c:v>3.2</c:v>
                </c:pt>
                <c:pt idx="280">
                  <c:v>3.2</c:v>
                </c:pt>
                <c:pt idx="281">
                  <c:v>3.2</c:v>
                </c:pt>
                <c:pt idx="282">
                  <c:v>3.2</c:v>
                </c:pt>
                <c:pt idx="283">
                  <c:v>3.2</c:v>
                </c:pt>
                <c:pt idx="284">
                  <c:v>3.2</c:v>
                </c:pt>
                <c:pt idx="285">
                  <c:v>3.2</c:v>
                </c:pt>
                <c:pt idx="286">
                  <c:v>3.2</c:v>
                </c:pt>
                <c:pt idx="287">
                  <c:v>3.2</c:v>
                </c:pt>
                <c:pt idx="288">
                  <c:v>3.2</c:v>
                </c:pt>
                <c:pt idx="289">
                  <c:v>3.2</c:v>
                </c:pt>
                <c:pt idx="290">
                  <c:v>3.2</c:v>
                </c:pt>
                <c:pt idx="291">
                  <c:v>3.2</c:v>
                </c:pt>
                <c:pt idx="292">
                  <c:v>3.2</c:v>
                </c:pt>
                <c:pt idx="293">
                  <c:v>3.2</c:v>
                </c:pt>
                <c:pt idx="294">
                  <c:v>3.2</c:v>
                </c:pt>
                <c:pt idx="295">
                  <c:v>3</c:v>
                </c:pt>
                <c:pt idx="296">
                  <c:v>2.9</c:v>
                </c:pt>
                <c:pt idx="297">
                  <c:v>2.9</c:v>
                </c:pt>
                <c:pt idx="298">
                  <c:v>2.9</c:v>
                </c:pt>
                <c:pt idx="299">
                  <c:v>2.9</c:v>
                </c:pt>
                <c:pt idx="300">
                  <c:v>2.9</c:v>
                </c:pt>
                <c:pt idx="301">
                  <c:v>2.8</c:v>
                </c:pt>
                <c:pt idx="302">
                  <c:v>2.8</c:v>
                </c:pt>
                <c:pt idx="303">
                  <c:v>2.8</c:v>
                </c:pt>
                <c:pt idx="304">
                  <c:v>2.7</c:v>
                </c:pt>
                <c:pt idx="305">
                  <c:v>10.5</c:v>
                </c:pt>
                <c:pt idx="306">
                  <c:v>26.3</c:v>
                </c:pt>
                <c:pt idx="307">
                  <c:v>30.1</c:v>
                </c:pt>
                <c:pt idx="308">
                  <c:v>27.9</c:v>
                </c:pt>
                <c:pt idx="309">
                  <c:v>25.6</c:v>
                </c:pt>
                <c:pt idx="310">
                  <c:v>25.4</c:v>
                </c:pt>
                <c:pt idx="311">
                  <c:v>27.3</c:v>
                </c:pt>
                <c:pt idx="312">
                  <c:v>31.2</c:v>
                </c:pt>
                <c:pt idx="313">
                  <c:v>46</c:v>
                </c:pt>
                <c:pt idx="314">
                  <c:v>74.900000000000006</c:v>
                </c:pt>
                <c:pt idx="315">
                  <c:v>94.6</c:v>
                </c:pt>
                <c:pt idx="316">
                  <c:v>113.8</c:v>
                </c:pt>
                <c:pt idx="317">
                  <c:v>124.3</c:v>
                </c:pt>
                <c:pt idx="318">
                  <c:v>131.30000000000001</c:v>
                </c:pt>
                <c:pt idx="319">
                  <c:v>142.69999999999999</c:v>
                </c:pt>
                <c:pt idx="320">
                  <c:v>145.5</c:v>
                </c:pt>
                <c:pt idx="321">
                  <c:v>141.19999999999999</c:v>
                </c:pt>
                <c:pt idx="322">
                  <c:v>134.5</c:v>
                </c:pt>
                <c:pt idx="323">
                  <c:v>129</c:v>
                </c:pt>
                <c:pt idx="324">
                  <c:v>135.1</c:v>
                </c:pt>
                <c:pt idx="325">
                  <c:v>149</c:v>
                </c:pt>
                <c:pt idx="326">
                  <c:v>162.30000000000001</c:v>
                </c:pt>
                <c:pt idx="327">
                  <c:v>170.9</c:v>
                </c:pt>
                <c:pt idx="328">
                  <c:v>173.7</c:v>
                </c:pt>
                <c:pt idx="329">
                  <c:v>190.3</c:v>
                </c:pt>
                <c:pt idx="330">
                  <c:v>196.1</c:v>
                </c:pt>
                <c:pt idx="331">
                  <c:v>175.2</c:v>
                </c:pt>
                <c:pt idx="332">
                  <c:v>137.1</c:v>
                </c:pt>
                <c:pt idx="333">
                  <c:v>95</c:v>
                </c:pt>
                <c:pt idx="334">
                  <c:v>53.4</c:v>
                </c:pt>
                <c:pt idx="335">
                  <c:v>41</c:v>
                </c:pt>
                <c:pt idx="336">
                  <c:v>86.6</c:v>
                </c:pt>
                <c:pt idx="337">
                  <c:v>107.2</c:v>
                </c:pt>
                <c:pt idx="338">
                  <c:v>87.1</c:v>
                </c:pt>
                <c:pt idx="339">
                  <c:v>70.5</c:v>
                </c:pt>
                <c:pt idx="340">
                  <c:v>98.7</c:v>
                </c:pt>
                <c:pt idx="341">
                  <c:v>143.80000000000001</c:v>
                </c:pt>
                <c:pt idx="342">
                  <c:v>171.1</c:v>
                </c:pt>
                <c:pt idx="343">
                  <c:v>175.4</c:v>
                </c:pt>
                <c:pt idx="344">
                  <c:v>153</c:v>
                </c:pt>
                <c:pt idx="345">
                  <c:v>123.2</c:v>
                </c:pt>
                <c:pt idx="346">
                  <c:v>126.7</c:v>
                </c:pt>
                <c:pt idx="347">
                  <c:v>162.69999999999999</c:v>
                </c:pt>
                <c:pt idx="348">
                  <c:v>241.4</c:v>
                </c:pt>
                <c:pt idx="349">
                  <c:v>962</c:v>
                </c:pt>
                <c:pt idx="350">
                  <c:v>1986.1</c:v>
                </c:pt>
                <c:pt idx="351">
                  <c:v>2219.8000000000002</c:v>
                </c:pt>
                <c:pt idx="352">
                  <c:v>2250.6999999999998</c:v>
                </c:pt>
                <c:pt idx="353">
                  <c:v>2247.8000000000002</c:v>
                </c:pt>
                <c:pt idx="354">
                  <c:v>2219.1999999999998</c:v>
                </c:pt>
                <c:pt idx="355">
                  <c:v>2181.3000000000002</c:v>
                </c:pt>
                <c:pt idx="356">
                  <c:v>2183.1999999999998</c:v>
                </c:pt>
                <c:pt idx="357">
                  <c:v>2263.6</c:v>
                </c:pt>
                <c:pt idx="358">
                  <c:v>2490.4</c:v>
                </c:pt>
                <c:pt idx="359">
                  <c:v>2887.1</c:v>
                </c:pt>
                <c:pt idx="360">
                  <c:v>3343.9</c:v>
                </c:pt>
                <c:pt idx="361">
                  <c:v>3644.9</c:v>
                </c:pt>
                <c:pt idx="362">
                  <c:v>3831.6</c:v>
                </c:pt>
                <c:pt idx="363">
                  <c:v>3920.9</c:v>
                </c:pt>
                <c:pt idx="364">
                  <c:v>3935.2</c:v>
                </c:pt>
                <c:pt idx="365">
                  <c:v>3905.9</c:v>
                </c:pt>
                <c:pt idx="366">
                  <c:v>3874.3</c:v>
                </c:pt>
                <c:pt idx="367">
                  <c:v>3844.3</c:v>
                </c:pt>
                <c:pt idx="368">
                  <c:v>3712.5</c:v>
                </c:pt>
                <c:pt idx="369">
                  <c:v>3574.7</c:v>
                </c:pt>
                <c:pt idx="370">
                  <c:v>3439.3</c:v>
                </c:pt>
                <c:pt idx="371">
                  <c:v>3208.3</c:v>
                </c:pt>
                <c:pt idx="372">
                  <c:v>3034.1</c:v>
                </c:pt>
                <c:pt idx="373">
                  <c:v>2991.9</c:v>
                </c:pt>
                <c:pt idx="374">
                  <c:v>2999.5</c:v>
                </c:pt>
                <c:pt idx="375">
                  <c:v>3009.8</c:v>
                </c:pt>
                <c:pt idx="376">
                  <c:v>3006.2</c:v>
                </c:pt>
                <c:pt idx="377">
                  <c:v>2974.4</c:v>
                </c:pt>
                <c:pt idx="378">
                  <c:v>2896.4</c:v>
                </c:pt>
                <c:pt idx="379">
                  <c:v>2751.6</c:v>
                </c:pt>
                <c:pt idx="380">
                  <c:v>2139.1999999999998</c:v>
                </c:pt>
                <c:pt idx="381">
                  <c:v>1459.7</c:v>
                </c:pt>
                <c:pt idx="382">
                  <c:v>1358.1</c:v>
                </c:pt>
                <c:pt idx="383">
                  <c:v>1277.4000000000001</c:v>
                </c:pt>
                <c:pt idx="384">
                  <c:v>1201.8</c:v>
                </c:pt>
                <c:pt idx="385">
                  <c:v>1141.2</c:v>
                </c:pt>
                <c:pt idx="386">
                  <c:v>1098.3</c:v>
                </c:pt>
                <c:pt idx="387">
                  <c:v>1052.8</c:v>
                </c:pt>
                <c:pt idx="388">
                  <c:v>968.2</c:v>
                </c:pt>
                <c:pt idx="389">
                  <c:v>755.7</c:v>
                </c:pt>
                <c:pt idx="390">
                  <c:v>558.4</c:v>
                </c:pt>
                <c:pt idx="391">
                  <c:v>378.5</c:v>
                </c:pt>
                <c:pt idx="392">
                  <c:v>250.9</c:v>
                </c:pt>
                <c:pt idx="393">
                  <c:v>192.5</c:v>
                </c:pt>
                <c:pt idx="394">
                  <c:v>183.4</c:v>
                </c:pt>
                <c:pt idx="395">
                  <c:v>187.7</c:v>
                </c:pt>
                <c:pt idx="396">
                  <c:v>165.9</c:v>
                </c:pt>
                <c:pt idx="397">
                  <c:v>106.2</c:v>
                </c:pt>
                <c:pt idx="398">
                  <c:v>43.7</c:v>
                </c:pt>
                <c:pt idx="399">
                  <c:v>11.4</c:v>
                </c:pt>
                <c:pt idx="400">
                  <c:v>3.9</c:v>
                </c:pt>
                <c:pt idx="401">
                  <c:v>3.5</c:v>
                </c:pt>
                <c:pt idx="402">
                  <c:v>3.7</c:v>
                </c:pt>
                <c:pt idx="403">
                  <c:v>3.8</c:v>
                </c:pt>
                <c:pt idx="404">
                  <c:v>3.9</c:v>
                </c:pt>
                <c:pt idx="405">
                  <c:v>4</c:v>
                </c:pt>
                <c:pt idx="406">
                  <c:v>4</c:v>
                </c:pt>
                <c:pt idx="407">
                  <c:v>4</c:v>
                </c:pt>
                <c:pt idx="408">
                  <c:v>4</c:v>
                </c:pt>
                <c:pt idx="409">
                  <c:v>4</c:v>
                </c:pt>
                <c:pt idx="410">
                  <c:v>4</c:v>
                </c:pt>
                <c:pt idx="411">
                  <c:v>4</c:v>
                </c:pt>
                <c:pt idx="412">
                  <c:v>4</c:v>
                </c:pt>
                <c:pt idx="413">
                  <c:v>4</c:v>
                </c:pt>
                <c:pt idx="414">
                  <c:v>4.0999999999999996</c:v>
                </c:pt>
                <c:pt idx="415">
                  <c:v>4.0999999999999996</c:v>
                </c:pt>
                <c:pt idx="416">
                  <c:v>4.0999999999999996</c:v>
                </c:pt>
                <c:pt idx="417">
                  <c:v>4.3</c:v>
                </c:pt>
                <c:pt idx="418">
                  <c:v>4.3</c:v>
                </c:pt>
                <c:pt idx="419">
                  <c:v>4.3</c:v>
                </c:pt>
                <c:pt idx="420">
                  <c:v>4.4000000000000004</c:v>
                </c:pt>
                <c:pt idx="421">
                  <c:v>4.3</c:v>
                </c:pt>
                <c:pt idx="422">
                  <c:v>4.3</c:v>
                </c:pt>
                <c:pt idx="423">
                  <c:v>4.3</c:v>
                </c:pt>
                <c:pt idx="424">
                  <c:v>4.3</c:v>
                </c:pt>
                <c:pt idx="425">
                  <c:v>4.3</c:v>
                </c:pt>
                <c:pt idx="426">
                  <c:v>4.3</c:v>
                </c:pt>
                <c:pt idx="427">
                  <c:v>4.3</c:v>
                </c:pt>
                <c:pt idx="428">
                  <c:v>4.3</c:v>
                </c:pt>
                <c:pt idx="429">
                  <c:v>4.3</c:v>
                </c:pt>
                <c:pt idx="430">
                  <c:v>4.2</c:v>
                </c:pt>
                <c:pt idx="431">
                  <c:v>4.2</c:v>
                </c:pt>
                <c:pt idx="432">
                  <c:v>4</c:v>
                </c:pt>
                <c:pt idx="433">
                  <c:v>4</c:v>
                </c:pt>
                <c:pt idx="434">
                  <c:v>4</c:v>
                </c:pt>
                <c:pt idx="435">
                  <c:v>3.9</c:v>
                </c:pt>
                <c:pt idx="436">
                  <c:v>3.9</c:v>
                </c:pt>
                <c:pt idx="437">
                  <c:v>3.9</c:v>
                </c:pt>
                <c:pt idx="438">
                  <c:v>3.9</c:v>
                </c:pt>
                <c:pt idx="439">
                  <c:v>3.9</c:v>
                </c:pt>
                <c:pt idx="440">
                  <c:v>3.9</c:v>
                </c:pt>
                <c:pt idx="441">
                  <c:v>3.9</c:v>
                </c:pt>
                <c:pt idx="442">
                  <c:v>5.9</c:v>
                </c:pt>
                <c:pt idx="443">
                  <c:v>5.9</c:v>
                </c:pt>
                <c:pt idx="444">
                  <c:v>6</c:v>
                </c:pt>
                <c:pt idx="445">
                  <c:v>6</c:v>
                </c:pt>
                <c:pt idx="446">
                  <c:v>6</c:v>
                </c:pt>
                <c:pt idx="447">
                  <c:v>6</c:v>
                </c:pt>
                <c:pt idx="448">
                  <c:v>4</c:v>
                </c:pt>
                <c:pt idx="449">
                  <c:v>4</c:v>
                </c:pt>
                <c:pt idx="450">
                  <c:v>4</c:v>
                </c:pt>
                <c:pt idx="451">
                  <c:v>3.9</c:v>
                </c:pt>
                <c:pt idx="452">
                  <c:v>3.9</c:v>
                </c:pt>
                <c:pt idx="453">
                  <c:v>3.9</c:v>
                </c:pt>
                <c:pt idx="454">
                  <c:v>3.9</c:v>
                </c:pt>
                <c:pt idx="455">
                  <c:v>3.9</c:v>
                </c:pt>
                <c:pt idx="456">
                  <c:v>3.9</c:v>
                </c:pt>
                <c:pt idx="457">
                  <c:v>3.9</c:v>
                </c:pt>
                <c:pt idx="458">
                  <c:v>3.9</c:v>
                </c:pt>
                <c:pt idx="459">
                  <c:v>3.9</c:v>
                </c:pt>
                <c:pt idx="460">
                  <c:v>3.6</c:v>
                </c:pt>
                <c:pt idx="461">
                  <c:v>3.4</c:v>
                </c:pt>
                <c:pt idx="462">
                  <c:v>3.1</c:v>
                </c:pt>
                <c:pt idx="463">
                  <c:v>2.7</c:v>
                </c:pt>
                <c:pt idx="464">
                  <c:v>2.4</c:v>
                </c:pt>
                <c:pt idx="465">
                  <c:v>2</c:v>
                </c:pt>
                <c:pt idx="466">
                  <c:v>1.7</c:v>
                </c:pt>
                <c:pt idx="467">
                  <c:v>1.4</c:v>
                </c:pt>
                <c:pt idx="468">
                  <c:v>1.2</c:v>
                </c:pt>
                <c:pt idx="469">
                  <c:v>1.1000000000000001</c:v>
                </c:pt>
                <c:pt idx="470">
                  <c:v>1</c:v>
                </c:pt>
                <c:pt idx="471">
                  <c:v>1</c:v>
                </c:pt>
                <c:pt idx="472">
                  <c:v>1</c:v>
                </c:pt>
                <c:pt idx="473">
                  <c:v>1.1000000000000001</c:v>
                </c:pt>
                <c:pt idx="474">
                  <c:v>1.1000000000000001</c:v>
                </c:pt>
                <c:pt idx="475">
                  <c:v>1.1000000000000001</c:v>
                </c:pt>
                <c:pt idx="476">
                  <c:v>1</c:v>
                </c:pt>
                <c:pt idx="477">
                  <c:v>1</c:v>
                </c:pt>
                <c:pt idx="478">
                  <c:v>1</c:v>
                </c:pt>
                <c:pt idx="479">
                  <c:v>1</c:v>
                </c:pt>
                <c:pt idx="480">
                  <c:v>1</c:v>
                </c:pt>
                <c:pt idx="481">
                  <c:v>1</c:v>
                </c:pt>
                <c:pt idx="482">
                  <c:v>9.1999999999999993</c:v>
                </c:pt>
                <c:pt idx="483">
                  <c:v>51.3</c:v>
                </c:pt>
                <c:pt idx="484">
                  <c:v>73.5</c:v>
                </c:pt>
                <c:pt idx="485">
                  <c:v>85.6</c:v>
                </c:pt>
                <c:pt idx="486">
                  <c:v>91.6</c:v>
                </c:pt>
                <c:pt idx="487">
                  <c:v>91.5</c:v>
                </c:pt>
                <c:pt idx="488">
                  <c:v>91.4</c:v>
                </c:pt>
                <c:pt idx="489">
                  <c:v>89.2</c:v>
                </c:pt>
                <c:pt idx="490">
                  <c:v>89.1</c:v>
                </c:pt>
                <c:pt idx="491">
                  <c:v>72.900000000000006</c:v>
                </c:pt>
                <c:pt idx="492">
                  <c:v>26.9</c:v>
                </c:pt>
                <c:pt idx="493">
                  <c:v>0.8</c:v>
                </c:pt>
                <c:pt idx="494">
                  <c:v>0.9</c:v>
                </c:pt>
                <c:pt idx="495">
                  <c:v>4.8</c:v>
                </c:pt>
                <c:pt idx="496">
                  <c:v>10.5</c:v>
                </c:pt>
                <c:pt idx="497">
                  <c:v>16.899999999999999</c:v>
                </c:pt>
                <c:pt idx="498">
                  <c:v>22.7</c:v>
                </c:pt>
                <c:pt idx="499">
                  <c:v>76</c:v>
                </c:pt>
                <c:pt idx="500">
                  <c:v>150.69999999999999</c:v>
                </c:pt>
                <c:pt idx="501">
                  <c:v>171.6</c:v>
                </c:pt>
                <c:pt idx="502">
                  <c:v>188.8</c:v>
                </c:pt>
                <c:pt idx="503">
                  <c:v>209.3</c:v>
                </c:pt>
                <c:pt idx="504">
                  <c:v>227.8</c:v>
                </c:pt>
                <c:pt idx="505">
                  <c:v>244.6</c:v>
                </c:pt>
                <c:pt idx="506">
                  <c:v>266.10000000000002</c:v>
                </c:pt>
                <c:pt idx="507">
                  <c:v>280.10000000000002</c:v>
                </c:pt>
                <c:pt idx="508">
                  <c:v>284.5</c:v>
                </c:pt>
                <c:pt idx="509">
                  <c:v>279.3</c:v>
                </c:pt>
                <c:pt idx="510">
                  <c:v>269.3</c:v>
                </c:pt>
                <c:pt idx="511">
                  <c:v>240.8</c:v>
                </c:pt>
                <c:pt idx="512">
                  <c:v>181.5</c:v>
                </c:pt>
                <c:pt idx="513">
                  <c:v>149.1</c:v>
                </c:pt>
                <c:pt idx="514">
                  <c:v>116</c:v>
                </c:pt>
                <c:pt idx="515">
                  <c:v>89.3</c:v>
                </c:pt>
                <c:pt idx="516">
                  <c:v>104.2</c:v>
                </c:pt>
                <c:pt idx="517">
                  <c:v>112.7</c:v>
                </c:pt>
                <c:pt idx="518">
                  <c:v>109.4</c:v>
                </c:pt>
                <c:pt idx="519">
                  <c:v>114.6</c:v>
                </c:pt>
                <c:pt idx="520">
                  <c:v>128.4</c:v>
                </c:pt>
                <c:pt idx="521">
                  <c:v>137.80000000000001</c:v>
                </c:pt>
                <c:pt idx="522">
                  <c:v>149.1</c:v>
                </c:pt>
                <c:pt idx="523">
                  <c:v>181</c:v>
                </c:pt>
                <c:pt idx="524">
                  <c:v>199.9</c:v>
                </c:pt>
                <c:pt idx="525">
                  <c:v>252.8</c:v>
                </c:pt>
                <c:pt idx="526">
                  <c:v>410.6</c:v>
                </c:pt>
                <c:pt idx="527">
                  <c:v>1876.6</c:v>
                </c:pt>
                <c:pt idx="528">
                  <c:v>4071</c:v>
                </c:pt>
                <c:pt idx="529">
                  <c:v>4434.6000000000004</c:v>
                </c:pt>
                <c:pt idx="530">
                  <c:v>4530</c:v>
                </c:pt>
                <c:pt idx="531">
                  <c:v>4612</c:v>
                </c:pt>
                <c:pt idx="532">
                  <c:v>4645.5</c:v>
                </c:pt>
                <c:pt idx="533">
                  <c:v>4646.6000000000004</c:v>
                </c:pt>
                <c:pt idx="534">
                  <c:v>4637.6000000000004</c:v>
                </c:pt>
                <c:pt idx="535">
                  <c:v>4622.3999999999996</c:v>
                </c:pt>
                <c:pt idx="536">
                  <c:v>4591.3999999999996</c:v>
                </c:pt>
                <c:pt idx="537">
                  <c:v>4517.8</c:v>
                </c:pt>
                <c:pt idx="538">
                  <c:v>4539.8999999999996</c:v>
                </c:pt>
                <c:pt idx="539">
                  <c:v>4767.7</c:v>
                </c:pt>
                <c:pt idx="540">
                  <c:v>5220.8999999999996</c:v>
                </c:pt>
                <c:pt idx="541">
                  <c:v>5728.4</c:v>
                </c:pt>
                <c:pt idx="542">
                  <c:v>6075</c:v>
                </c:pt>
                <c:pt idx="543">
                  <c:v>6242.9</c:v>
                </c:pt>
                <c:pt idx="544">
                  <c:v>6315.3</c:v>
                </c:pt>
                <c:pt idx="545">
                  <c:v>6315.4</c:v>
                </c:pt>
                <c:pt idx="546">
                  <c:v>5921.5</c:v>
                </c:pt>
                <c:pt idx="547">
                  <c:v>5388.8</c:v>
                </c:pt>
                <c:pt idx="548">
                  <c:v>5062.1000000000004</c:v>
                </c:pt>
                <c:pt idx="549">
                  <c:v>5017</c:v>
                </c:pt>
                <c:pt idx="550">
                  <c:v>5053.5</c:v>
                </c:pt>
                <c:pt idx="551">
                  <c:v>5112.1000000000004</c:v>
                </c:pt>
                <c:pt idx="552">
                  <c:v>5236.3999999999996</c:v>
                </c:pt>
                <c:pt idx="553">
                  <c:v>5803.7</c:v>
                </c:pt>
                <c:pt idx="554">
                  <c:v>6121.9</c:v>
                </c:pt>
                <c:pt idx="555">
                  <c:v>6131.7</c:v>
                </c:pt>
                <c:pt idx="556">
                  <c:v>6124.8</c:v>
                </c:pt>
                <c:pt idx="557">
                  <c:v>6115.3</c:v>
                </c:pt>
                <c:pt idx="558">
                  <c:v>6100.4</c:v>
                </c:pt>
                <c:pt idx="559">
                  <c:v>6072.9</c:v>
                </c:pt>
                <c:pt idx="560">
                  <c:v>6030.3</c:v>
                </c:pt>
                <c:pt idx="561">
                  <c:v>5926.9</c:v>
                </c:pt>
                <c:pt idx="562">
                  <c:v>5758.8</c:v>
                </c:pt>
                <c:pt idx="563">
                  <c:v>5595</c:v>
                </c:pt>
                <c:pt idx="564">
                  <c:v>5492.2</c:v>
                </c:pt>
                <c:pt idx="565">
                  <c:v>5491.6</c:v>
                </c:pt>
                <c:pt idx="566">
                  <c:v>5563.6</c:v>
                </c:pt>
                <c:pt idx="567">
                  <c:v>5653.6</c:v>
                </c:pt>
                <c:pt idx="568">
                  <c:v>5657.3</c:v>
                </c:pt>
                <c:pt idx="569">
                  <c:v>5650.8</c:v>
                </c:pt>
                <c:pt idx="570">
                  <c:v>5672.2</c:v>
                </c:pt>
                <c:pt idx="571">
                  <c:v>5679.7</c:v>
                </c:pt>
                <c:pt idx="572">
                  <c:v>5676.6</c:v>
                </c:pt>
                <c:pt idx="573">
                  <c:v>5669.2</c:v>
                </c:pt>
                <c:pt idx="574">
                  <c:v>5658.6</c:v>
                </c:pt>
                <c:pt idx="575">
                  <c:v>5646.5</c:v>
                </c:pt>
                <c:pt idx="576">
                  <c:v>5631.8</c:v>
                </c:pt>
                <c:pt idx="577">
                  <c:v>5613.9</c:v>
                </c:pt>
                <c:pt idx="578">
                  <c:v>5622.4</c:v>
                </c:pt>
                <c:pt idx="579">
                  <c:v>5634.5</c:v>
                </c:pt>
                <c:pt idx="580">
                  <c:v>5637.5</c:v>
                </c:pt>
                <c:pt idx="581">
                  <c:v>5649.8</c:v>
                </c:pt>
                <c:pt idx="582">
                  <c:v>5629.3</c:v>
                </c:pt>
                <c:pt idx="583">
                  <c:v>5608.9</c:v>
                </c:pt>
                <c:pt idx="584">
                  <c:v>5599.2</c:v>
                </c:pt>
                <c:pt idx="585">
                  <c:v>5596.4</c:v>
                </c:pt>
                <c:pt idx="586">
                  <c:v>5598.5</c:v>
                </c:pt>
                <c:pt idx="587">
                  <c:v>5583.2</c:v>
                </c:pt>
                <c:pt idx="588">
                  <c:v>5507.9</c:v>
                </c:pt>
                <c:pt idx="589">
                  <c:v>5410.8</c:v>
                </c:pt>
                <c:pt idx="590">
                  <c:v>5352.3</c:v>
                </c:pt>
                <c:pt idx="591">
                  <c:v>5345</c:v>
                </c:pt>
                <c:pt idx="592">
                  <c:v>5375</c:v>
                </c:pt>
                <c:pt idx="593">
                  <c:v>5405.2</c:v>
                </c:pt>
                <c:pt idx="594">
                  <c:v>5427.6</c:v>
                </c:pt>
                <c:pt idx="595">
                  <c:v>5452.4</c:v>
                </c:pt>
                <c:pt idx="596">
                  <c:v>5484.4</c:v>
                </c:pt>
                <c:pt idx="597">
                  <c:v>5506.5</c:v>
                </c:pt>
                <c:pt idx="598">
                  <c:v>5536.3</c:v>
                </c:pt>
                <c:pt idx="599">
                  <c:v>5583.7</c:v>
                </c:pt>
                <c:pt idx="600">
                  <c:v>5618.3</c:v>
                </c:pt>
                <c:pt idx="601">
                  <c:v>5659.6</c:v>
                </c:pt>
                <c:pt idx="602">
                  <c:v>5655.8</c:v>
                </c:pt>
                <c:pt idx="603">
                  <c:v>5645.2</c:v>
                </c:pt>
                <c:pt idx="604">
                  <c:v>5627.6</c:v>
                </c:pt>
                <c:pt idx="605">
                  <c:v>5589.2</c:v>
                </c:pt>
                <c:pt idx="606">
                  <c:v>5539.5</c:v>
                </c:pt>
                <c:pt idx="607">
                  <c:v>5439.1</c:v>
                </c:pt>
                <c:pt idx="608">
                  <c:v>5128.2</c:v>
                </c:pt>
                <c:pt idx="609">
                  <c:v>4065.6</c:v>
                </c:pt>
                <c:pt idx="610">
                  <c:v>2173.3000000000002</c:v>
                </c:pt>
                <c:pt idx="611">
                  <c:v>1568.6</c:v>
                </c:pt>
                <c:pt idx="612">
                  <c:v>1570</c:v>
                </c:pt>
                <c:pt idx="613">
                  <c:v>1572.2</c:v>
                </c:pt>
                <c:pt idx="614">
                  <c:v>1575.9</c:v>
                </c:pt>
                <c:pt idx="615">
                  <c:v>1583.1</c:v>
                </c:pt>
                <c:pt idx="616">
                  <c:v>1591.2</c:v>
                </c:pt>
                <c:pt idx="617">
                  <c:v>1596.7</c:v>
                </c:pt>
                <c:pt idx="618">
                  <c:v>1596.2</c:v>
                </c:pt>
                <c:pt idx="619">
                  <c:v>1593.3</c:v>
                </c:pt>
                <c:pt idx="620">
                  <c:v>1591.4</c:v>
                </c:pt>
                <c:pt idx="621">
                  <c:v>1588.8</c:v>
                </c:pt>
                <c:pt idx="622">
                  <c:v>1582.1</c:v>
                </c:pt>
                <c:pt idx="623">
                  <c:v>1555.9</c:v>
                </c:pt>
                <c:pt idx="624">
                  <c:v>1463.4</c:v>
                </c:pt>
                <c:pt idx="625">
                  <c:v>1208</c:v>
                </c:pt>
                <c:pt idx="626">
                  <c:v>757.9</c:v>
                </c:pt>
                <c:pt idx="627">
                  <c:v>305.7</c:v>
                </c:pt>
                <c:pt idx="628">
                  <c:v>64.8</c:v>
                </c:pt>
                <c:pt idx="629">
                  <c:v>8.1999999999999993</c:v>
                </c:pt>
                <c:pt idx="630">
                  <c:v>4.5</c:v>
                </c:pt>
                <c:pt idx="631">
                  <c:v>4.2</c:v>
                </c:pt>
                <c:pt idx="632">
                  <c:v>3.8</c:v>
                </c:pt>
                <c:pt idx="633">
                  <c:v>3.6</c:v>
                </c:pt>
                <c:pt idx="634">
                  <c:v>3.6</c:v>
                </c:pt>
                <c:pt idx="635">
                  <c:v>3.7</c:v>
                </c:pt>
                <c:pt idx="636">
                  <c:v>3.9</c:v>
                </c:pt>
                <c:pt idx="637">
                  <c:v>4.0999999999999996</c:v>
                </c:pt>
                <c:pt idx="638">
                  <c:v>4.3</c:v>
                </c:pt>
                <c:pt idx="639">
                  <c:v>4.4000000000000004</c:v>
                </c:pt>
                <c:pt idx="640">
                  <c:v>4.5999999999999996</c:v>
                </c:pt>
                <c:pt idx="641">
                  <c:v>4.8</c:v>
                </c:pt>
                <c:pt idx="642">
                  <c:v>5</c:v>
                </c:pt>
                <c:pt idx="643">
                  <c:v>5.2</c:v>
                </c:pt>
                <c:pt idx="644">
                  <c:v>5.3</c:v>
                </c:pt>
                <c:pt idx="645">
                  <c:v>5.4</c:v>
                </c:pt>
                <c:pt idx="646">
                  <c:v>5.4</c:v>
                </c:pt>
                <c:pt idx="647">
                  <c:v>5.5</c:v>
                </c:pt>
                <c:pt idx="648">
                  <c:v>5.5</c:v>
                </c:pt>
                <c:pt idx="649">
                  <c:v>5.6</c:v>
                </c:pt>
                <c:pt idx="650">
                  <c:v>5.6</c:v>
                </c:pt>
                <c:pt idx="651">
                  <c:v>5.7</c:v>
                </c:pt>
                <c:pt idx="652">
                  <c:v>5.7</c:v>
                </c:pt>
                <c:pt idx="653">
                  <c:v>5.7</c:v>
                </c:pt>
                <c:pt idx="654">
                  <c:v>5.7</c:v>
                </c:pt>
                <c:pt idx="655">
                  <c:v>5.7</c:v>
                </c:pt>
                <c:pt idx="656">
                  <c:v>5.7</c:v>
                </c:pt>
                <c:pt idx="657">
                  <c:v>5.7</c:v>
                </c:pt>
                <c:pt idx="658">
                  <c:v>5.7</c:v>
                </c:pt>
                <c:pt idx="659">
                  <c:v>5.7</c:v>
                </c:pt>
                <c:pt idx="660">
                  <c:v>5.7</c:v>
                </c:pt>
                <c:pt idx="661">
                  <c:v>5.7</c:v>
                </c:pt>
                <c:pt idx="662">
                  <c:v>5.7</c:v>
                </c:pt>
                <c:pt idx="663">
                  <c:v>5.7</c:v>
                </c:pt>
                <c:pt idx="664">
                  <c:v>5.6</c:v>
                </c:pt>
                <c:pt idx="665">
                  <c:v>5.4</c:v>
                </c:pt>
                <c:pt idx="666">
                  <c:v>5.4</c:v>
                </c:pt>
                <c:pt idx="667">
                  <c:v>5.4</c:v>
                </c:pt>
                <c:pt idx="668">
                  <c:v>5.3</c:v>
                </c:pt>
                <c:pt idx="669">
                  <c:v>5.3</c:v>
                </c:pt>
                <c:pt idx="670">
                  <c:v>5.3</c:v>
                </c:pt>
                <c:pt idx="671">
                  <c:v>5.2</c:v>
                </c:pt>
                <c:pt idx="672">
                  <c:v>5.0999999999999996</c:v>
                </c:pt>
                <c:pt idx="673">
                  <c:v>5.0999999999999996</c:v>
                </c:pt>
                <c:pt idx="674">
                  <c:v>4.9000000000000004</c:v>
                </c:pt>
                <c:pt idx="675">
                  <c:v>4.8</c:v>
                </c:pt>
                <c:pt idx="676">
                  <c:v>4.5999999999999996</c:v>
                </c:pt>
                <c:pt idx="677">
                  <c:v>4.4000000000000004</c:v>
                </c:pt>
                <c:pt idx="678">
                  <c:v>4.2</c:v>
                </c:pt>
                <c:pt idx="679">
                  <c:v>4.0999999999999996</c:v>
                </c:pt>
                <c:pt idx="680">
                  <c:v>4</c:v>
                </c:pt>
                <c:pt idx="681">
                  <c:v>3.9</c:v>
                </c:pt>
                <c:pt idx="682">
                  <c:v>3.9</c:v>
                </c:pt>
                <c:pt idx="683">
                  <c:v>3.8</c:v>
                </c:pt>
                <c:pt idx="684">
                  <c:v>3.8</c:v>
                </c:pt>
                <c:pt idx="685">
                  <c:v>3.9</c:v>
                </c:pt>
                <c:pt idx="686">
                  <c:v>3.9</c:v>
                </c:pt>
                <c:pt idx="687">
                  <c:v>3.9</c:v>
                </c:pt>
                <c:pt idx="688">
                  <c:v>3.9</c:v>
                </c:pt>
                <c:pt idx="689">
                  <c:v>7.9</c:v>
                </c:pt>
                <c:pt idx="690">
                  <c:v>15.9</c:v>
                </c:pt>
                <c:pt idx="691">
                  <c:v>35.9</c:v>
                </c:pt>
                <c:pt idx="692">
                  <c:v>156.19999999999999</c:v>
                </c:pt>
                <c:pt idx="693">
                  <c:v>236.3</c:v>
                </c:pt>
                <c:pt idx="694">
                  <c:v>230.4</c:v>
                </c:pt>
                <c:pt idx="695">
                  <c:v>214.3</c:v>
                </c:pt>
                <c:pt idx="696">
                  <c:v>184.3</c:v>
                </c:pt>
                <c:pt idx="697">
                  <c:v>70.3</c:v>
                </c:pt>
                <c:pt idx="698">
                  <c:v>4.3</c:v>
                </c:pt>
                <c:pt idx="699">
                  <c:v>4.3</c:v>
                </c:pt>
                <c:pt idx="700">
                  <c:v>4.3</c:v>
                </c:pt>
                <c:pt idx="701">
                  <c:v>4.3</c:v>
                </c:pt>
                <c:pt idx="702">
                  <c:v>4.3</c:v>
                </c:pt>
                <c:pt idx="703">
                  <c:v>4.5999999999999996</c:v>
                </c:pt>
                <c:pt idx="704">
                  <c:v>23.3</c:v>
                </c:pt>
                <c:pt idx="705">
                  <c:v>63.4</c:v>
                </c:pt>
                <c:pt idx="706">
                  <c:v>108.2</c:v>
                </c:pt>
                <c:pt idx="707">
                  <c:v>126.9</c:v>
                </c:pt>
                <c:pt idx="708">
                  <c:v>123.9</c:v>
                </c:pt>
                <c:pt idx="709">
                  <c:v>133.6</c:v>
                </c:pt>
                <c:pt idx="710">
                  <c:v>113.4</c:v>
                </c:pt>
                <c:pt idx="711">
                  <c:v>83.2</c:v>
                </c:pt>
                <c:pt idx="712">
                  <c:v>54.5</c:v>
                </c:pt>
                <c:pt idx="713">
                  <c:v>30.1</c:v>
                </c:pt>
                <c:pt idx="714">
                  <c:v>27.5</c:v>
                </c:pt>
                <c:pt idx="715">
                  <c:v>46.2</c:v>
                </c:pt>
                <c:pt idx="716">
                  <c:v>96.1</c:v>
                </c:pt>
                <c:pt idx="717">
                  <c:v>142.5</c:v>
                </c:pt>
                <c:pt idx="718">
                  <c:v>121.9</c:v>
                </c:pt>
                <c:pt idx="719">
                  <c:v>64.8</c:v>
                </c:pt>
                <c:pt idx="720">
                  <c:v>27.1</c:v>
                </c:pt>
                <c:pt idx="721">
                  <c:v>3.8</c:v>
                </c:pt>
                <c:pt idx="722">
                  <c:v>4</c:v>
                </c:pt>
                <c:pt idx="723">
                  <c:v>9.1999999999999993</c:v>
                </c:pt>
                <c:pt idx="724">
                  <c:v>34.4</c:v>
                </c:pt>
                <c:pt idx="725">
                  <c:v>77</c:v>
                </c:pt>
                <c:pt idx="726">
                  <c:v>112.3</c:v>
                </c:pt>
                <c:pt idx="727">
                  <c:v>121.8</c:v>
                </c:pt>
                <c:pt idx="728">
                  <c:v>92.6</c:v>
                </c:pt>
                <c:pt idx="729">
                  <c:v>44</c:v>
                </c:pt>
                <c:pt idx="730">
                  <c:v>15.8</c:v>
                </c:pt>
                <c:pt idx="731">
                  <c:v>24.3</c:v>
                </c:pt>
                <c:pt idx="732">
                  <c:v>51.7</c:v>
                </c:pt>
                <c:pt idx="733">
                  <c:v>57.6</c:v>
                </c:pt>
                <c:pt idx="734">
                  <c:v>33.1</c:v>
                </c:pt>
                <c:pt idx="735">
                  <c:v>14.3</c:v>
                </c:pt>
                <c:pt idx="736">
                  <c:v>16.399999999999999</c:v>
                </c:pt>
                <c:pt idx="737">
                  <c:v>86.2</c:v>
                </c:pt>
                <c:pt idx="738">
                  <c:v>104.4</c:v>
                </c:pt>
                <c:pt idx="739">
                  <c:v>97.3</c:v>
                </c:pt>
                <c:pt idx="740">
                  <c:v>89.9</c:v>
                </c:pt>
                <c:pt idx="741">
                  <c:v>83.2</c:v>
                </c:pt>
                <c:pt idx="742">
                  <c:v>38.5</c:v>
                </c:pt>
                <c:pt idx="743">
                  <c:v>32.700000000000003</c:v>
                </c:pt>
                <c:pt idx="744">
                  <c:v>20.5</c:v>
                </c:pt>
                <c:pt idx="745">
                  <c:v>9.3000000000000007</c:v>
                </c:pt>
                <c:pt idx="746">
                  <c:v>5.4</c:v>
                </c:pt>
                <c:pt idx="747">
                  <c:v>5.0999999999999996</c:v>
                </c:pt>
                <c:pt idx="748">
                  <c:v>5.0999999999999996</c:v>
                </c:pt>
                <c:pt idx="749">
                  <c:v>13.1</c:v>
                </c:pt>
                <c:pt idx="750">
                  <c:v>49</c:v>
                </c:pt>
                <c:pt idx="751">
                  <c:v>53.4</c:v>
                </c:pt>
                <c:pt idx="752">
                  <c:v>64.099999999999994</c:v>
                </c:pt>
                <c:pt idx="753">
                  <c:v>87.4</c:v>
                </c:pt>
                <c:pt idx="754">
                  <c:v>113.6</c:v>
                </c:pt>
                <c:pt idx="755">
                  <c:v>146.4</c:v>
                </c:pt>
                <c:pt idx="756">
                  <c:v>157.5</c:v>
                </c:pt>
                <c:pt idx="757">
                  <c:v>133.6</c:v>
                </c:pt>
                <c:pt idx="758">
                  <c:v>90.6</c:v>
                </c:pt>
                <c:pt idx="759">
                  <c:v>53.3</c:v>
                </c:pt>
                <c:pt idx="760">
                  <c:v>36.9</c:v>
                </c:pt>
                <c:pt idx="761">
                  <c:v>29.5</c:v>
                </c:pt>
                <c:pt idx="762">
                  <c:v>11.4</c:v>
                </c:pt>
                <c:pt idx="763">
                  <c:v>5.4</c:v>
                </c:pt>
                <c:pt idx="764">
                  <c:v>5.6</c:v>
                </c:pt>
                <c:pt idx="765">
                  <c:v>6.2</c:v>
                </c:pt>
                <c:pt idx="766">
                  <c:v>9.6999999999999993</c:v>
                </c:pt>
                <c:pt idx="767">
                  <c:v>9.3000000000000007</c:v>
                </c:pt>
                <c:pt idx="768">
                  <c:v>15.8</c:v>
                </c:pt>
                <c:pt idx="769">
                  <c:v>27.5</c:v>
                </c:pt>
                <c:pt idx="770">
                  <c:v>30.3</c:v>
                </c:pt>
                <c:pt idx="771">
                  <c:v>24.6</c:v>
                </c:pt>
                <c:pt idx="772">
                  <c:v>22.3</c:v>
                </c:pt>
                <c:pt idx="773">
                  <c:v>18.100000000000001</c:v>
                </c:pt>
                <c:pt idx="774">
                  <c:v>17.899999999999999</c:v>
                </c:pt>
                <c:pt idx="775">
                  <c:v>18</c:v>
                </c:pt>
                <c:pt idx="776">
                  <c:v>22.5</c:v>
                </c:pt>
                <c:pt idx="777">
                  <c:v>26.7</c:v>
                </c:pt>
                <c:pt idx="778">
                  <c:v>23.6</c:v>
                </c:pt>
                <c:pt idx="779">
                  <c:v>13.6</c:v>
                </c:pt>
                <c:pt idx="780">
                  <c:v>6.8</c:v>
                </c:pt>
                <c:pt idx="781">
                  <c:v>5.2</c:v>
                </c:pt>
                <c:pt idx="782">
                  <c:v>5.0999999999999996</c:v>
                </c:pt>
                <c:pt idx="783">
                  <c:v>5.0999999999999996</c:v>
                </c:pt>
              </c:numCache>
            </c:numRef>
          </c:yVal>
          <c:smooth val="0"/>
          <c:extLst>
            <c:ext xmlns:c16="http://schemas.microsoft.com/office/drawing/2014/chart" uri="{C3380CC4-5D6E-409C-BE32-E72D297353CC}">
              <c16:uniqueId val="{00000003-1818-413E-A682-0F3DC01FBC8A}"/>
            </c:ext>
          </c:extLst>
        </c:ser>
        <c:ser>
          <c:idx val="2"/>
          <c:order val="2"/>
          <c:tx>
            <c:v>Drew</c:v>
          </c:tx>
          <c:spPr>
            <a:ln w="25400" cap="rnd">
              <a:noFill/>
              <a:round/>
            </a:ln>
            <a:effectLst/>
          </c:spPr>
          <c:marker>
            <c:symbol val="circle"/>
            <c:size val="5"/>
            <c:spPr>
              <a:solidFill>
                <a:schemeClr val="accent3"/>
              </a:solidFill>
              <a:ln w="9525">
                <a:solidFill>
                  <a:schemeClr val="accent3"/>
                </a:solidFill>
              </a:ln>
              <a:effectLst/>
            </c:spPr>
          </c:marker>
          <c:xVal>
            <c:numRef>
              <c:f>'15_Degrees'!$H$20:$H$803</c:f>
              <c:numCache>
                <c:formatCode>0.0</c:formatCode>
                <c:ptCount val="784"/>
                <c:pt idx="0">
                  <c:v>0</c:v>
                </c:pt>
                <c:pt idx="1">
                  <c:v>67.741935483870975</c:v>
                </c:pt>
                <c:pt idx="2">
                  <c:v>80.039920159680648</c:v>
                </c:pt>
                <c:pt idx="3">
                  <c:v>68.579234972677597</c:v>
                </c:pt>
                <c:pt idx="4">
                  <c:v>71.351835273052828</c:v>
                </c:pt>
                <c:pt idx="5">
                  <c:v>75.971165398478163</c:v>
                </c:pt>
                <c:pt idx="6">
                  <c:v>78.111066072152411</c:v>
                </c:pt>
                <c:pt idx="7">
                  <c:v>78.975032851511173</c:v>
                </c:pt>
                <c:pt idx="8">
                  <c:v>80.151228733459362</c:v>
                </c:pt>
                <c:pt idx="9">
                  <c:v>80.180180180180187</c:v>
                </c:pt>
                <c:pt idx="10">
                  <c:v>80.063795853269539</c:v>
                </c:pt>
                <c:pt idx="11">
                  <c:v>80.562304755293283</c:v>
                </c:pt>
                <c:pt idx="12">
                  <c:v>78.359908883826861</c:v>
                </c:pt>
                <c:pt idx="13">
                  <c:v>80.32107716209218</c:v>
                </c:pt>
                <c:pt idx="14">
                  <c:v>80.906921241050128</c:v>
                </c:pt>
                <c:pt idx="15">
                  <c:v>80.120481927710841</c:v>
                </c:pt>
                <c:pt idx="16">
                  <c:v>78.268251273344632</c:v>
                </c:pt>
                <c:pt idx="17">
                  <c:v>74.491554636332296</c:v>
                </c:pt>
                <c:pt idx="18">
                  <c:v>69.026548672566378</c:v>
                </c:pt>
                <c:pt idx="19">
                  <c:v>64.4723092998955</c:v>
                </c:pt>
                <c:pt idx="20">
                  <c:v>44.669554282520608</c:v>
                </c:pt>
                <c:pt idx="21">
                  <c:v>43.104514533085954</c:v>
                </c:pt>
                <c:pt idx="22">
                  <c:v>46.739437282393894</c:v>
                </c:pt>
                <c:pt idx="23">
                  <c:v>48.109843081312405</c:v>
                </c:pt>
                <c:pt idx="24">
                  <c:v>47.690217391304358</c:v>
                </c:pt>
                <c:pt idx="25">
                  <c:v>47.514043766244662</c:v>
                </c:pt>
                <c:pt idx="26">
                  <c:v>47.728256166161835</c:v>
                </c:pt>
                <c:pt idx="27">
                  <c:v>47.59007955077211</c:v>
                </c:pt>
                <c:pt idx="28">
                  <c:v>46.965367470568061</c:v>
                </c:pt>
                <c:pt idx="29">
                  <c:v>61.680517082179129</c:v>
                </c:pt>
                <c:pt idx="30">
                  <c:v>56.234803751302543</c:v>
                </c:pt>
                <c:pt idx="31">
                  <c:v>59.715639810426538</c:v>
                </c:pt>
                <c:pt idx="32">
                  <c:v>71.138845553822165</c:v>
                </c:pt>
                <c:pt idx="33">
                  <c:v>79.833406400701449</c:v>
                </c:pt>
                <c:pt idx="34">
                  <c:v>75.674246430460073</c:v>
                </c:pt>
                <c:pt idx="35">
                  <c:v>66.577540106951872</c:v>
                </c:pt>
                <c:pt idx="36">
                  <c:v>57.227138643067832</c:v>
                </c:pt>
                <c:pt idx="37">
                  <c:v>48.780487804878049</c:v>
                </c:pt>
                <c:pt idx="38">
                  <c:v>37.740199846272098</c:v>
                </c:pt>
                <c:pt idx="39">
                  <c:v>43.661971830985912</c:v>
                </c:pt>
                <c:pt idx="40">
                  <c:v>52.498457742134484</c:v>
                </c:pt>
                <c:pt idx="41">
                  <c:v>58.501083926912365</c:v>
                </c:pt>
                <c:pt idx="42">
                  <c:v>64.842189372752699</c:v>
                </c:pt>
                <c:pt idx="43">
                  <c:v>66.607036374478241</c:v>
                </c:pt>
                <c:pt idx="44">
                  <c:v>55.26695526695525</c:v>
                </c:pt>
                <c:pt idx="45">
                  <c:v>49.116607773851591</c:v>
                </c:pt>
                <c:pt idx="46">
                  <c:v>49.619214997070884</c:v>
                </c:pt>
                <c:pt idx="47">
                  <c:v>51.92307692307692</c:v>
                </c:pt>
                <c:pt idx="48">
                  <c:v>60.107403145377823</c:v>
                </c:pt>
                <c:pt idx="49">
                  <c:v>64.764458062045179</c:v>
                </c:pt>
                <c:pt idx="50">
                  <c:v>65.302491103202854</c:v>
                </c:pt>
                <c:pt idx="51">
                  <c:v>77.41707833450954</c:v>
                </c:pt>
                <c:pt idx="52">
                  <c:v>90.349819059107361</c:v>
                </c:pt>
                <c:pt idx="53">
                  <c:v>88.63636363636364</c:v>
                </c:pt>
                <c:pt idx="54">
                  <c:v>79.166666666666657</c:v>
                </c:pt>
                <c:pt idx="55">
                  <c:v>66.183574879227052</c:v>
                </c:pt>
                <c:pt idx="56">
                  <c:v>58.4</c:v>
                </c:pt>
                <c:pt idx="57">
                  <c:v>49.125596184419713</c:v>
                </c:pt>
                <c:pt idx="58">
                  <c:v>63.076923076923073</c:v>
                </c:pt>
                <c:pt idx="59">
                  <c:v>72.350230414746548</c:v>
                </c:pt>
                <c:pt idx="60">
                  <c:v>77.261492832427095</c:v>
                </c:pt>
                <c:pt idx="61">
                  <c:v>76.103896103896105</c:v>
                </c:pt>
                <c:pt idx="62">
                  <c:v>67.862881628280675</c:v>
                </c:pt>
                <c:pt idx="63">
                  <c:v>59.758551307847071</c:v>
                </c:pt>
                <c:pt idx="64">
                  <c:v>59.386973180076616</c:v>
                </c:pt>
                <c:pt idx="65">
                  <c:v>65.240641711229955</c:v>
                </c:pt>
                <c:pt idx="66">
                  <c:v>74.157821873557921</c:v>
                </c:pt>
                <c:pt idx="67">
                  <c:v>77.75530839231547</c:v>
                </c:pt>
                <c:pt idx="68">
                  <c:v>79.812545061283359</c:v>
                </c:pt>
                <c:pt idx="69">
                  <c:v>84.358706986444204</c:v>
                </c:pt>
                <c:pt idx="70">
                  <c:v>89.977728285077944</c:v>
                </c:pt>
                <c:pt idx="71">
                  <c:v>88.843813387423936</c:v>
                </c:pt>
                <c:pt idx="72">
                  <c:v>85.733392777530099</c:v>
                </c:pt>
                <c:pt idx="73">
                  <c:v>81.173062997827657</c:v>
                </c:pt>
                <c:pt idx="74">
                  <c:v>49.298135344646973</c:v>
                </c:pt>
                <c:pt idx="75">
                  <c:v>41.326031683942894</c:v>
                </c:pt>
                <c:pt idx="76">
                  <c:v>41.805733846812146</c:v>
                </c:pt>
                <c:pt idx="77">
                  <c:v>48.093706936150667</c:v>
                </c:pt>
                <c:pt idx="78">
                  <c:v>58.543715120914165</c:v>
                </c:pt>
                <c:pt idx="79">
                  <c:v>73.80865769370682</c:v>
                </c:pt>
                <c:pt idx="80">
                  <c:v>68.72616323417239</c:v>
                </c:pt>
                <c:pt idx="81">
                  <c:v>62.441314553990615</c:v>
                </c:pt>
                <c:pt idx="82">
                  <c:v>56.28761482420019</c:v>
                </c:pt>
                <c:pt idx="83">
                  <c:v>37.336814621409921</c:v>
                </c:pt>
                <c:pt idx="84">
                  <c:v>29.338682541736766</c:v>
                </c:pt>
                <c:pt idx="85">
                  <c:v>28.438315318673123</c:v>
                </c:pt>
                <c:pt idx="86">
                  <c:v>29.158760278304868</c:v>
                </c:pt>
                <c:pt idx="87">
                  <c:v>34.266433391652086</c:v>
                </c:pt>
                <c:pt idx="88">
                  <c:v>42.100098135426883</c:v>
                </c:pt>
                <c:pt idx="89">
                  <c:v>60.168393782383426</c:v>
                </c:pt>
                <c:pt idx="90">
                  <c:v>55.884947944238576</c:v>
                </c:pt>
                <c:pt idx="91">
                  <c:v>44.566301096709871</c:v>
                </c:pt>
                <c:pt idx="92">
                  <c:v>37.347436940602115</c:v>
                </c:pt>
                <c:pt idx="93">
                  <c:v>39.024390243902438</c:v>
                </c:pt>
                <c:pt idx="94">
                  <c:v>42.564102564102562</c:v>
                </c:pt>
                <c:pt idx="95">
                  <c:v>40.561959654178672</c:v>
                </c:pt>
                <c:pt idx="96">
                  <c:v>37.099592312172391</c:v>
                </c:pt>
                <c:pt idx="97">
                  <c:v>39.029281989570798</c:v>
                </c:pt>
                <c:pt idx="98">
                  <c:v>45.205479452054789</c:v>
                </c:pt>
                <c:pt idx="99">
                  <c:v>44.746755964838847</c:v>
                </c:pt>
                <c:pt idx="100">
                  <c:v>43.338123588585503</c:v>
                </c:pt>
                <c:pt idx="101">
                  <c:v>41.532258064516135</c:v>
                </c:pt>
                <c:pt idx="102">
                  <c:v>40.75293149557703</c:v>
                </c:pt>
                <c:pt idx="103">
                  <c:v>43.35604770017035</c:v>
                </c:pt>
                <c:pt idx="104">
                  <c:v>48.453608247422686</c:v>
                </c:pt>
                <c:pt idx="105">
                  <c:v>51.575110648268677</c:v>
                </c:pt>
                <c:pt idx="106">
                  <c:v>58.44555598307042</c:v>
                </c:pt>
                <c:pt idx="107">
                  <c:v>51.385927505330478</c:v>
                </c:pt>
                <c:pt idx="108">
                  <c:v>50.433705080545245</c:v>
                </c:pt>
                <c:pt idx="109">
                  <c:v>53.752843062926459</c:v>
                </c:pt>
                <c:pt idx="110">
                  <c:v>55.506929248723559</c:v>
                </c:pt>
                <c:pt idx="111">
                  <c:v>52.534191472244572</c:v>
                </c:pt>
                <c:pt idx="112">
                  <c:v>43.907156673114109</c:v>
                </c:pt>
                <c:pt idx="113">
                  <c:v>36.181719848566793</c:v>
                </c:pt>
                <c:pt idx="114">
                  <c:v>38.476562499999993</c:v>
                </c:pt>
                <c:pt idx="115">
                  <c:v>47.098302408211602</c:v>
                </c:pt>
                <c:pt idx="116">
                  <c:v>52.836637047163357</c:v>
                </c:pt>
                <c:pt idx="117">
                  <c:v>54.250597473540466</c:v>
                </c:pt>
                <c:pt idx="118">
                  <c:v>53.817504655493487</c:v>
                </c:pt>
                <c:pt idx="119">
                  <c:v>54.732510288065839</c:v>
                </c:pt>
                <c:pt idx="120">
                  <c:v>66.685174902831761</c:v>
                </c:pt>
                <c:pt idx="121">
                  <c:v>67.93587174348697</c:v>
                </c:pt>
                <c:pt idx="122">
                  <c:v>62.937542896362409</c:v>
                </c:pt>
                <c:pt idx="123">
                  <c:v>60.946745562130189</c:v>
                </c:pt>
                <c:pt idx="124">
                  <c:v>61.066440964875156</c:v>
                </c:pt>
                <c:pt idx="125">
                  <c:v>64.515142245334971</c:v>
                </c:pt>
                <c:pt idx="126">
                  <c:v>72.501841394549473</c:v>
                </c:pt>
                <c:pt idx="127">
                  <c:v>79.729729729729726</c:v>
                </c:pt>
                <c:pt idx="128">
                  <c:v>84.107579462102692</c:v>
                </c:pt>
                <c:pt idx="129">
                  <c:v>82.859863513727987</c:v>
                </c:pt>
                <c:pt idx="130">
                  <c:v>74.879631567929664</c:v>
                </c:pt>
                <c:pt idx="131">
                  <c:v>63.013326081044326</c:v>
                </c:pt>
                <c:pt idx="132">
                  <c:v>55.696202531645554</c:v>
                </c:pt>
                <c:pt idx="133">
                  <c:v>57.534650545561774</c:v>
                </c:pt>
                <c:pt idx="134">
                  <c:v>65.53704767375072</c:v>
                </c:pt>
                <c:pt idx="135">
                  <c:v>74.890510948905103</c:v>
                </c:pt>
                <c:pt idx="136">
                  <c:v>94.750656167979002</c:v>
                </c:pt>
                <c:pt idx="137">
                  <c:v>92.130410342889263</c:v>
                </c:pt>
                <c:pt idx="138">
                  <c:v>94.141769185705911</c:v>
                </c:pt>
                <c:pt idx="139">
                  <c:v>98.046875</c:v>
                </c:pt>
                <c:pt idx="140">
                  <c:v>96.121024049650899</c:v>
                </c:pt>
                <c:pt idx="141">
                  <c:v>78.691019786910203</c:v>
                </c:pt>
                <c:pt idx="142">
                  <c:v>55.470038482682796</c:v>
                </c:pt>
                <c:pt idx="143">
                  <c:v>45.644599303135884</c:v>
                </c:pt>
                <c:pt idx="144">
                  <c:v>48.679245283018865</c:v>
                </c:pt>
                <c:pt idx="145">
                  <c:v>60.770577933450085</c:v>
                </c:pt>
                <c:pt idx="146">
                  <c:v>76.807112485504447</c:v>
                </c:pt>
                <c:pt idx="147">
                  <c:v>82.261640798226182</c:v>
                </c:pt>
                <c:pt idx="148">
                  <c:v>78.835978835978821</c:v>
                </c:pt>
                <c:pt idx="149">
                  <c:v>75.490196078431396</c:v>
                </c:pt>
                <c:pt idx="150">
                  <c:v>75.308641975308646</c:v>
                </c:pt>
                <c:pt idx="151">
                  <c:v>75.814931650893797</c:v>
                </c:pt>
                <c:pt idx="152">
                  <c:v>77.889447236180914</c:v>
                </c:pt>
                <c:pt idx="153">
                  <c:v>79.47214076246334</c:v>
                </c:pt>
                <c:pt idx="154">
                  <c:v>80.554205153135655</c:v>
                </c:pt>
                <c:pt idx="155">
                  <c:v>79.859013091641501</c:v>
                </c:pt>
                <c:pt idx="156">
                  <c:v>76.935749588138378</c:v>
                </c:pt>
                <c:pt idx="157">
                  <c:v>73.477998794454493</c:v>
                </c:pt>
                <c:pt idx="158">
                  <c:v>70.749542961608768</c:v>
                </c:pt>
                <c:pt idx="159">
                  <c:v>64.951950254381003</c:v>
                </c:pt>
                <c:pt idx="160">
                  <c:v>57.939011566771811</c:v>
                </c:pt>
                <c:pt idx="161">
                  <c:v>42.172655927302763</c:v>
                </c:pt>
                <c:pt idx="162">
                  <c:v>30.422435214767486</c:v>
                </c:pt>
                <c:pt idx="163">
                  <c:v>22.799422799422807</c:v>
                </c:pt>
                <c:pt idx="164">
                  <c:v>19.047619047619047</c:v>
                </c:pt>
                <c:pt idx="165">
                  <c:v>20.91836734693878</c:v>
                </c:pt>
                <c:pt idx="166">
                  <c:v>29.577464788732399</c:v>
                </c:pt>
                <c:pt idx="167">
                  <c:v>50.522264980758649</c:v>
                </c:pt>
                <c:pt idx="168">
                  <c:v>53.926701570680621</c:v>
                </c:pt>
                <c:pt idx="169">
                  <c:v>49.551569506726466</c:v>
                </c:pt>
                <c:pt idx="170">
                  <c:v>41.641337386018236</c:v>
                </c:pt>
                <c:pt idx="171">
                  <c:v>40.808195788275476</c:v>
                </c:pt>
                <c:pt idx="172">
                  <c:v>42.942942942942942</c:v>
                </c:pt>
                <c:pt idx="173">
                  <c:v>42.105263157894733</c:v>
                </c:pt>
                <c:pt idx="174">
                  <c:v>38.634940513462745</c:v>
                </c:pt>
                <c:pt idx="175">
                  <c:v>39.568345323740999</c:v>
                </c:pt>
                <c:pt idx="176">
                  <c:v>42.684766214177991</c:v>
                </c:pt>
                <c:pt idx="177">
                  <c:v>39.218523878437054</c:v>
                </c:pt>
                <c:pt idx="178">
                  <c:v>32.011331444759215</c:v>
                </c:pt>
                <c:pt idx="179">
                  <c:v>28.432010409889397</c:v>
                </c:pt>
                <c:pt idx="180">
                  <c:v>30.497303774715395</c:v>
                </c:pt>
                <c:pt idx="181">
                  <c:v>36.901408450704224</c:v>
                </c:pt>
                <c:pt idx="182">
                  <c:v>43.736730360934182</c:v>
                </c:pt>
                <c:pt idx="183">
                  <c:v>49.678800856531041</c:v>
                </c:pt>
                <c:pt idx="184">
                  <c:v>50.358521787093203</c:v>
                </c:pt>
                <c:pt idx="185">
                  <c:v>45.278969957081543</c:v>
                </c:pt>
                <c:pt idx="186">
                  <c:v>42.014742014742012</c:v>
                </c:pt>
                <c:pt idx="187">
                  <c:v>41.220238095238095</c:v>
                </c:pt>
                <c:pt idx="188">
                  <c:v>49.940405244338493</c:v>
                </c:pt>
                <c:pt idx="189">
                  <c:v>61.895456765999022</c:v>
                </c:pt>
                <c:pt idx="190">
                  <c:v>72.094877416782936</c:v>
                </c:pt>
                <c:pt idx="191">
                  <c:v>79.377577802774653</c:v>
                </c:pt>
                <c:pt idx="192">
                  <c:v>81.275854561288924</c:v>
                </c:pt>
                <c:pt idx="193">
                  <c:v>76.371751115778409</c:v>
                </c:pt>
                <c:pt idx="194">
                  <c:v>72.471910112359552</c:v>
                </c:pt>
                <c:pt idx="195">
                  <c:v>67.59114989093176</c:v>
                </c:pt>
                <c:pt idx="196">
                  <c:v>54.494591570309581</c:v>
                </c:pt>
                <c:pt idx="197">
                  <c:v>33.103265197770106</c:v>
                </c:pt>
                <c:pt idx="198">
                  <c:v>29.540250132112028</c:v>
                </c:pt>
                <c:pt idx="199">
                  <c:v>31.386184515530829</c:v>
                </c:pt>
                <c:pt idx="200">
                  <c:v>30.772878141299191</c:v>
                </c:pt>
                <c:pt idx="201">
                  <c:v>29.19757248819959</c:v>
                </c:pt>
                <c:pt idx="202">
                  <c:v>32.510001739432951</c:v>
                </c:pt>
                <c:pt idx="203">
                  <c:v>52.800149840794155</c:v>
                </c:pt>
                <c:pt idx="204">
                  <c:v>75.455940003408898</c:v>
                </c:pt>
                <c:pt idx="205">
                  <c:v>84.80786416443253</c:v>
                </c:pt>
                <c:pt idx="206">
                  <c:v>84.303272619576489</c:v>
                </c:pt>
                <c:pt idx="207">
                  <c:v>80.21201413427562</c:v>
                </c:pt>
                <c:pt idx="208">
                  <c:v>72.273567467652498</c:v>
                </c:pt>
                <c:pt idx="209">
                  <c:v>62.371721778791333</c:v>
                </c:pt>
                <c:pt idx="210">
                  <c:v>56.266318537859014</c:v>
                </c:pt>
                <c:pt idx="211">
                  <c:v>51.746489016924734</c:v>
                </c:pt>
                <c:pt idx="212">
                  <c:v>47.839626313740766</c:v>
                </c:pt>
                <c:pt idx="213">
                  <c:v>45.647892871209145</c:v>
                </c:pt>
                <c:pt idx="214">
                  <c:v>45.945945945945937</c:v>
                </c:pt>
                <c:pt idx="215">
                  <c:v>46.159936658749011</c:v>
                </c:pt>
                <c:pt idx="216">
                  <c:v>45.240101095197986</c:v>
                </c:pt>
                <c:pt idx="217">
                  <c:v>45.725915875169605</c:v>
                </c:pt>
                <c:pt idx="218">
                  <c:v>50.519544779811973</c:v>
                </c:pt>
                <c:pt idx="219">
                  <c:v>48.354430379746837</c:v>
                </c:pt>
                <c:pt idx="220">
                  <c:v>38.70967741935484</c:v>
                </c:pt>
                <c:pt idx="221">
                  <c:v>27.015250544662312</c:v>
                </c:pt>
                <c:pt idx="222">
                  <c:v>18.627842042281614</c:v>
                </c:pt>
                <c:pt idx="223">
                  <c:v>22.429564581046467</c:v>
                </c:pt>
                <c:pt idx="224">
                  <c:v>28.892215568862273</c:v>
                </c:pt>
                <c:pt idx="225">
                  <c:v>35.038570848558663</c:v>
                </c:pt>
                <c:pt idx="226">
                  <c:v>49.295774647887328</c:v>
                </c:pt>
                <c:pt idx="227">
                  <c:v>58.965941731637258</c:v>
                </c:pt>
                <c:pt idx="228">
                  <c:v>60.979070592408661</c:v>
                </c:pt>
                <c:pt idx="229">
                  <c:v>54.744525547445257</c:v>
                </c:pt>
                <c:pt idx="230">
                  <c:v>38.767066611501861</c:v>
                </c:pt>
                <c:pt idx="231">
                  <c:v>23.01255230125523</c:v>
                </c:pt>
                <c:pt idx="232">
                  <c:v>20.092201306185171</c:v>
                </c:pt>
                <c:pt idx="233">
                  <c:v>25.683060109289617</c:v>
                </c:pt>
                <c:pt idx="234">
                  <c:v>34.006734006734007</c:v>
                </c:pt>
                <c:pt idx="235">
                  <c:v>40.861906259830143</c:v>
                </c:pt>
                <c:pt idx="236">
                  <c:v>42.133815551537076</c:v>
                </c:pt>
                <c:pt idx="237">
                  <c:v>41.093174738034548</c:v>
                </c:pt>
                <c:pt idx="238">
                  <c:v>41.354903943377145</c:v>
                </c:pt>
                <c:pt idx="239">
                  <c:v>38.162162162162161</c:v>
                </c:pt>
                <c:pt idx="240">
                  <c:v>35.123966942148769</c:v>
                </c:pt>
                <c:pt idx="241">
                  <c:v>35.902806870548808</c:v>
                </c:pt>
                <c:pt idx="242">
                  <c:v>41.488317298252504</c:v>
                </c:pt>
                <c:pt idx="243">
                  <c:v>48.672250935662092</c:v>
                </c:pt>
                <c:pt idx="244">
                  <c:v>57.290132547864502</c:v>
                </c:pt>
                <c:pt idx="245">
                  <c:v>72.056802565277138</c:v>
                </c:pt>
                <c:pt idx="246">
                  <c:v>77.386934673366838</c:v>
                </c:pt>
                <c:pt idx="247">
                  <c:v>76.166328600405691</c:v>
                </c:pt>
                <c:pt idx="248">
                  <c:v>73.137354282818052</c:v>
                </c:pt>
                <c:pt idx="249">
                  <c:v>69.834087481146298</c:v>
                </c:pt>
                <c:pt idx="250">
                  <c:v>60.604672469079247</c:v>
                </c:pt>
                <c:pt idx="251">
                  <c:v>56.060232041471238</c:v>
                </c:pt>
                <c:pt idx="252">
                  <c:v>48.946274859008618</c:v>
                </c:pt>
                <c:pt idx="253">
                  <c:v>42.363112391930827</c:v>
                </c:pt>
                <c:pt idx="254">
                  <c:v>45.342571208622012</c:v>
                </c:pt>
                <c:pt idx="255">
                  <c:v>63.054187192118214</c:v>
                </c:pt>
                <c:pt idx="256">
                  <c:v>79.131886477462444</c:v>
                </c:pt>
                <c:pt idx="257">
                  <c:v>80.676328502415473</c:v>
                </c:pt>
                <c:pt idx="258">
                  <c:v>77.176669484361796</c:v>
                </c:pt>
                <c:pt idx="259">
                  <c:v>71.135940409683428</c:v>
                </c:pt>
                <c:pt idx="260">
                  <c:v>61.08597285067875</c:v>
                </c:pt>
                <c:pt idx="261">
                  <c:v>55.427156417664058</c:v>
                </c:pt>
                <c:pt idx="262">
                  <c:v>50.483558994197296</c:v>
                </c:pt>
                <c:pt idx="263">
                  <c:v>47.648261758691206</c:v>
                </c:pt>
                <c:pt idx="264">
                  <c:v>48.017621145374449</c:v>
                </c:pt>
                <c:pt idx="265">
                  <c:v>52.273750562809539</c:v>
                </c:pt>
                <c:pt idx="266">
                  <c:v>62.945808244557675</c:v>
                </c:pt>
                <c:pt idx="267">
                  <c:v>71.868131868131869</c:v>
                </c:pt>
                <c:pt idx="268">
                  <c:v>74.047039740470396</c:v>
                </c:pt>
                <c:pt idx="269">
                  <c:v>73.225152129817445</c:v>
                </c:pt>
                <c:pt idx="270">
                  <c:v>70.250743731406715</c:v>
                </c:pt>
                <c:pt idx="271">
                  <c:v>61.841559518871826</c:v>
                </c:pt>
                <c:pt idx="272">
                  <c:v>57.292506043513292</c:v>
                </c:pt>
                <c:pt idx="273">
                  <c:v>60.162601626016254</c:v>
                </c:pt>
                <c:pt idx="274">
                  <c:v>65.449548488417747</c:v>
                </c:pt>
                <c:pt idx="275">
                  <c:v>72.740315638450497</c:v>
                </c:pt>
                <c:pt idx="276">
                  <c:v>76.175931582162491</c:v>
                </c:pt>
                <c:pt idx="277">
                  <c:v>74.908520648196557</c:v>
                </c:pt>
                <c:pt idx="278">
                  <c:v>71.090047393364927</c:v>
                </c:pt>
                <c:pt idx="279">
                  <c:v>61.091234347048292</c:v>
                </c:pt>
                <c:pt idx="280">
                  <c:v>53.28763645595329</c:v>
                </c:pt>
                <c:pt idx="281">
                  <c:v>50.130472600753848</c:v>
                </c:pt>
                <c:pt idx="282">
                  <c:v>57.894736842105267</c:v>
                </c:pt>
                <c:pt idx="283">
                  <c:v>71.455311183902666</c:v>
                </c:pt>
                <c:pt idx="284">
                  <c:v>77.268195413758733</c:v>
                </c:pt>
                <c:pt idx="285">
                  <c:v>77.535977535977523</c:v>
                </c:pt>
                <c:pt idx="286">
                  <c:v>75.316455696202539</c:v>
                </c:pt>
                <c:pt idx="287">
                  <c:v>65.350523771152297</c:v>
                </c:pt>
                <c:pt idx="288">
                  <c:v>48.998554614908116</c:v>
                </c:pt>
                <c:pt idx="289">
                  <c:v>48.012846246487349</c:v>
                </c:pt>
                <c:pt idx="290">
                  <c:v>49.914855253931691</c:v>
                </c:pt>
                <c:pt idx="291">
                  <c:v>53.616895292608305</c:v>
                </c:pt>
                <c:pt idx="292">
                  <c:v>62.129062647197365</c:v>
                </c:pt>
                <c:pt idx="293">
                  <c:v>67.469446441409048</c:v>
                </c:pt>
                <c:pt idx="294">
                  <c:v>65.406345067362011</c:v>
                </c:pt>
                <c:pt idx="295">
                  <c:v>63.868904876099123</c:v>
                </c:pt>
                <c:pt idx="296">
                  <c:v>63.512458294881803</c:v>
                </c:pt>
                <c:pt idx="297">
                  <c:v>63.767074047447892</c:v>
                </c:pt>
                <c:pt idx="298">
                  <c:v>61.591695501730101</c:v>
                </c:pt>
                <c:pt idx="299">
                  <c:v>56.252278527160037</c:v>
                </c:pt>
                <c:pt idx="300">
                  <c:v>64.535196131112315</c:v>
                </c:pt>
                <c:pt idx="301">
                  <c:v>75.138121546961315</c:v>
                </c:pt>
                <c:pt idx="302">
                  <c:v>78.931527464258849</c:v>
                </c:pt>
                <c:pt idx="303">
                  <c:v>76.892430278884461</c:v>
                </c:pt>
                <c:pt idx="304">
                  <c:v>69.084423305588587</c:v>
                </c:pt>
                <c:pt idx="305">
                  <c:v>55.882352941176471</c:v>
                </c:pt>
                <c:pt idx="306">
                  <c:v>54.857349223546414</c:v>
                </c:pt>
                <c:pt idx="307">
                  <c:v>59.865092748735258</c:v>
                </c:pt>
                <c:pt idx="308">
                  <c:v>63.340122199592663</c:v>
                </c:pt>
                <c:pt idx="309">
                  <c:v>64.514911287278224</c:v>
                </c:pt>
                <c:pt idx="310">
                  <c:v>64.96945010183299</c:v>
                </c:pt>
                <c:pt idx="311">
                  <c:v>67.502649240551023</c:v>
                </c:pt>
                <c:pt idx="312">
                  <c:v>71.625228262396405</c:v>
                </c:pt>
                <c:pt idx="313">
                  <c:v>72.329552536457683</c:v>
                </c:pt>
                <c:pt idx="314">
                  <c:v>68.062827225130889</c:v>
                </c:pt>
                <c:pt idx="315">
                  <c:v>62.667517549457564</c:v>
                </c:pt>
                <c:pt idx="316">
                  <c:v>58.127141225732771</c:v>
                </c:pt>
                <c:pt idx="317">
                  <c:v>58.178620285323433</c:v>
                </c:pt>
                <c:pt idx="318">
                  <c:v>61.219813150008818</c:v>
                </c:pt>
                <c:pt idx="319">
                  <c:v>63.81070213424065</c:v>
                </c:pt>
                <c:pt idx="320">
                  <c:v>64.694252224262115</c:v>
                </c:pt>
                <c:pt idx="321">
                  <c:v>65.849031034015454</c:v>
                </c:pt>
                <c:pt idx="322">
                  <c:v>69.656992084432716</c:v>
                </c:pt>
                <c:pt idx="323">
                  <c:v>75.71552471812663</c:v>
                </c:pt>
                <c:pt idx="324">
                  <c:v>83.092638252905942</c:v>
                </c:pt>
                <c:pt idx="325">
                  <c:v>91.462113127001061</c:v>
                </c:pt>
                <c:pt idx="326">
                  <c:v>91.371045062320221</c:v>
                </c:pt>
                <c:pt idx="327">
                  <c:v>89.247311827956992</c:v>
                </c:pt>
                <c:pt idx="328">
                  <c:v>83.970406905055469</c:v>
                </c:pt>
                <c:pt idx="329">
                  <c:v>76.534296028880888</c:v>
                </c:pt>
                <c:pt idx="330">
                  <c:v>77.279705250230279</c:v>
                </c:pt>
                <c:pt idx="331">
                  <c:v>81.804003119313748</c:v>
                </c:pt>
                <c:pt idx="332">
                  <c:v>83.828775267538646</c:v>
                </c:pt>
                <c:pt idx="333">
                  <c:v>83.897703054700429</c:v>
                </c:pt>
                <c:pt idx="334">
                  <c:v>82.156133828996275</c:v>
                </c:pt>
                <c:pt idx="335">
                  <c:v>80.010251153254742</c:v>
                </c:pt>
                <c:pt idx="336">
                  <c:v>76.600137646249138</c:v>
                </c:pt>
                <c:pt idx="337">
                  <c:v>76.97299560393553</c:v>
                </c:pt>
                <c:pt idx="338">
                  <c:v>77.791486736582343</c:v>
                </c:pt>
                <c:pt idx="339">
                  <c:v>80.335454019664525</c:v>
                </c:pt>
                <c:pt idx="340">
                  <c:v>83.628028814669307</c:v>
                </c:pt>
                <c:pt idx="341">
                  <c:v>84.812388326384763</c:v>
                </c:pt>
                <c:pt idx="342">
                  <c:v>82.51748251748252</c:v>
                </c:pt>
                <c:pt idx="343">
                  <c:v>77.91275538376587</c:v>
                </c:pt>
                <c:pt idx="344">
                  <c:v>70.276797324911769</c:v>
                </c:pt>
                <c:pt idx="345">
                  <c:v>68.432129077516649</c:v>
                </c:pt>
                <c:pt idx="346">
                  <c:v>69.891745602165074</c:v>
                </c:pt>
                <c:pt idx="347">
                  <c:v>70.185058259081572</c:v>
                </c:pt>
                <c:pt idx="348">
                  <c:v>67.976168311301436</c:v>
                </c:pt>
                <c:pt idx="349">
                  <c:v>64.000818163223556</c:v>
                </c:pt>
                <c:pt idx="350">
                  <c:v>61.916718978865873</c:v>
                </c:pt>
                <c:pt idx="351">
                  <c:v>61.965134706814581</c:v>
                </c:pt>
                <c:pt idx="352">
                  <c:v>62.472406181015451</c:v>
                </c:pt>
                <c:pt idx="353">
                  <c:v>64.101652745690416</c:v>
                </c:pt>
                <c:pt idx="354">
                  <c:v>65.097831835007952</c:v>
                </c:pt>
                <c:pt idx="355">
                  <c:v>64.577183538808825</c:v>
                </c:pt>
                <c:pt idx="356">
                  <c:v>63.107124724995764</c:v>
                </c:pt>
                <c:pt idx="357">
                  <c:v>59.452610238215911</c:v>
                </c:pt>
                <c:pt idx="358">
                  <c:v>51.066060817895831</c:v>
                </c:pt>
                <c:pt idx="359">
                  <c:v>45.101182127830093</c:v>
                </c:pt>
                <c:pt idx="360">
                  <c:v>44.902386117136658</c:v>
                </c:pt>
                <c:pt idx="361">
                  <c:v>54.111675126903556</c:v>
                </c:pt>
                <c:pt idx="362">
                  <c:v>72.067039106145245</c:v>
                </c:pt>
                <c:pt idx="363">
                  <c:v>87.650200267022683</c:v>
                </c:pt>
                <c:pt idx="364">
                  <c:v>88.97911832946636</c:v>
                </c:pt>
                <c:pt idx="365">
                  <c:v>86.525229357798167</c:v>
                </c:pt>
                <c:pt idx="366">
                  <c:v>82.034104750304493</c:v>
                </c:pt>
                <c:pt idx="367">
                  <c:v>74.943396226415089</c:v>
                </c:pt>
                <c:pt idx="368">
                  <c:v>73.746639253518907</c:v>
                </c:pt>
                <c:pt idx="369">
                  <c:v>72.835314091680814</c:v>
                </c:pt>
                <c:pt idx="370">
                  <c:v>69.744392279603545</c:v>
                </c:pt>
                <c:pt idx="371">
                  <c:v>72.434915773353751</c:v>
                </c:pt>
                <c:pt idx="372">
                  <c:v>71.179370496776642</c:v>
                </c:pt>
                <c:pt idx="373">
                  <c:v>71.98211624441133</c:v>
                </c:pt>
                <c:pt idx="374">
                  <c:v>73.102785782901066</c:v>
                </c:pt>
                <c:pt idx="375">
                  <c:v>67.118418129304601</c:v>
                </c:pt>
                <c:pt idx="376">
                  <c:v>58.537915984724485</c:v>
                </c:pt>
                <c:pt idx="377">
                  <c:v>43.870014771048744</c:v>
                </c:pt>
                <c:pt idx="378">
                  <c:v>32.248130224373071</c:v>
                </c:pt>
                <c:pt idx="379">
                  <c:v>29.20353982300885</c:v>
                </c:pt>
                <c:pt idx="380">
                  <c:v>31.06312292358804</c:v>
                </c:pt>
                <c:pt idx="381">
                  <c:v>35.32934131736527</c:v>
                </c:pt>
                <c:pt idx="382">
                  <c:v>39.219712525667347</c:v>
                </c:pt>
                <c:pt idx="383">
                  <c:v>42.325581395348841</c:v>
                </c:pt>
                <c:pt idx="384">
                  <c:v>53.673064195896757</c:v>
                </c:pt>
                <c:pt idx="385">
                  <c:v>50.752393980848169</c:v>
                </c:pt>
                <c:pt idx="386">
                  <c:v>46.204423191870887</c:v>
                </c:pt>
                <c:pt idx="387">
                  <c:v>47.115384615384613</c:v>
                </c:pt>
                <c:pt idx="388">
                  <c:v>49.253731343283583</c:v>
                </c:pt>
                <c:pt idx="389">
                  <c:v>53.488372093023258</c:v>
                </c:pt>
                <c:pt idx="390">
                  <c:v>50.695825049701796</c:v>
                </c:pt>
                <c:pt idx="391">
                  <c:v>39.622641509433961</c:v>
                </c:pt>
                <c:pt idx="392">
                  <c:v>27.956147220046979</c:v>
                </c:pt>
                <c:pt idx="393">
                  <c:v>27.419354838709676</c:v>
                </c:pt>
                <c:pt idx="394">
                  <c:v>36.943111720356413</c:v>
                </c:pt>
                <c:pt idx="395">
                  <c:v>46.560545764638995</c:v>
                </c:pt>
                <c:pt idx="396">
                  <c:v>52.528379772961806</c:v>
                </c:pt>
                <c:pt idx="397">
                  <c:v>53.567383918459797</c:v>
                </c:pt>
                <c:pt idx="398">
                  <c:v>52.104499274310591</c:v>
                </c:pt>
                <c:pt idx="399">
                  <c:v>85.507246376811594</c:v>
                </c:pt>
                <c:pt idx="400">
                  <c:v>85.267034990791885</c:v>
                </c:pt>
                <c:pt idx="401">
                  <c:v>84.251968503937007</c:v>
                </c:pt>
                <c:pt idx="402">
                  <c:v>85.157699443413719</c:v>
                </c:pt>
                <c:pt idx="403">
                  <c:v>89.090909090909093</c:v>
                </c:pt>
                <c:pt idx="404">
                  <c:v>90.31476997578693</c:v>
                </c:pt>
                <c:pt idx="405">
                  <c:v>81.132075471698101</c:v>
                </c:pt>
                <c:pt idx="406">
                  <c:v>51.807228915662648</c:v>
                </c:pt>
                <c:pt idx="407">
                  <c:v>13.043478260869559</c:v>
                </c:pt>
                <c:pt idx="408">
                  <c:v>6.9767441860464974</c:v>
                </c:pt>
                <c:pt idx="409">
                  <c:v>6.9767441860464974</c:v>
                </c:pt>
                <c:pt idx="410">
                  <c:v>6.9767441860464974</c:v>
                </c:pt>
                <c:pt idx="411">
                  <c:v>6.9767441860464974</c:v>
                </c:pt>
                <c:pt idx="412">
                  <c:v>4.7619047619047681</c:v>
                </c:pt>
                <c:pt idx="413">
                  <c:v>4.7619047619047681</c:v>
                </c:pt>
                <c:pt idx="414">
                  <c:v>4.7619047619047681</c:v>
                </c:pt>
                <c:pt idx="415">
                  <c:v>4.7619047619047681</c:v>
                </c:pt>
                <c:pt idx="416">
                  <c:v>4.7619047619047681</c:v>
                </c:pt>
                <c:pt idx="417">
                  <c:v>2.4390243902439015</c:v>
                </c:pt>
                <c:pt idx="418">
                  <c:v>2.4390243902439015</c:v>
                </c:pt>
                <c:pt idx="419">
                  <c:v>2.4390243902439015</c:v>
                </c:pt>
                <c:pt idx="420">
                  <c:v>2.4390243902439015</c:v>
                </c:pt>
                <c:pt idx="421">
                  <c:v>2.4390243902439015</c:v>
                </c:pt>
                <c:pt idx="422">
                  <c:v>2.4390243902439015</c:v>
                </c:pt>
                <c:pt idx="423">
                  <c:v>2.4390243902439015</c:v>
                </c:pt>
                <c:pt idx="424">
                  <c:v>2.4390243902439015</c:v>
                </c:pt>
                <c:pt idx="425">
                  <c:v>2.4390243902439015</c:v>
                </c:pt>
                <c:pt idx="426">
                  <c:v>2.4390243902439015</c:v>
                </c:pt>
                <c:pt idx="427">
                  <c:v>2.4390243902439015</c:v>
                </c:pt>
                <c:pt idx="428">
                  <c:v>2.4390243902439015</c:v>
                </c:pt>
                <c:pt idx="429">
                  <c:v>0</c:v>
                </c:pt>
                <c:pt idx="430">
                  <c:v>0</c:v>
                </c:pt>
                <c:pt idx="431">
                  <c:v>0</c:v>
                </c:pt>
                <c:pt idx="432">
                  <c:v>0</c:v>
                </c:pt>
                <c:pt idx="433">
                  <c:v>0</c:v>
                </c:pt>
                <c:pt idx="434">
                  <c:v>0</c:v>
                </c:pt>
                <c:pt idx="435">
                  <c:v>0</c:v>
                </c:pt>
                <c:pt idx="436">
                  <c:v>0</c:v>
                </c:pt>
                <c:pt idx="437">
                  <c:v>-8.1081081081080999</c:v>
                </c:pt>
                <c:pt idx="438">
                  <c:v>-11.111111111111105</c:v>
                </c:pt>
                <c:pt idx="439">
                  <c:v>-11.111111111111105</c:v>
                </c:pt>
                <c:pt idx="440">
                  <c:v>-11.111111111111105</c:v>
                </c:pt>
                <c:pt idx="441">
                  <c:v>-14.285714285714283</c:v>
                </c:pt>
                <c:pt idx="442">
                  <c:v>-14.285714285714283</c:v>
                </c:pt>
                <c:pt idx="443">
                  <c:v>42.857142857142861</c:v>
                </c:pt>
                <c:pt idx="444">
                  <c:v>42.857142857142861</c:v>
                </c:pt>
                <c:pt idx="445">
                  <c:v>42.857142857142861</c:v>
                </c:pt>
                <c:pt idx="446">
                  <c:v>42.857142857142861</c:v>
                </c:pt>
                <c:pt idx="447">
                  <c:v>42.857142857142861</c:v>
                </c:pt>
                <c:pt idx="448">
                  <c:v>42.857142857142861</c:v>
                </c:pt>
                <c:pt idx="449">
                  <c:v>42.857142857142861</c:v>
                </c:pt>
                <c:pt idx="450">
                  <c:v>41.17647058823529</c:v>
                </c:pt>
                <c:pt idx="451">
                  <c:v>41.17647058823529</c:v>
                </c:pt>
                <c:pt idx="452">
                  <c:v>37.500000000000014</c:v>
                </c:pt>
                <c:pt idx="453">
                  <c:v>33.333333333333329</c:v>
                </c:pt>
                <c:pt idx="454">
                  <c:v>31.03448275862068</c:v>
                </c:pt>
                <c:pt idx="455">
                  <c:v>100</c:v>
                </c:pt>
                <c:pt idx="456">
                  <c:v>100</c:v>
                </c:pt>
                <c:pt idx="457">
                  <c:v>100</c:v>
                </c:pt>
                <c:pt idx="458">
                  <c:v>100</c:v>
                </c:pt>
                <c:pt idx="459">
                  <c:v>100</c:v>
                </c:pt>
                <c:pt idx="460">
                  <c:v>100</c:v>
                </c:pt>
                <c:pt idx="461">
                  <c:v>100</c:v>
                </c:pt>
                <c:pt idx="462">
                  <c:v>100</c:v>
                </c:pt>
                <c:pt idx="463">
                  <c:v>100</c:v>
                </c:pt>
                <c:pt idx="464">
                  <c:v>100</c:v>
                </c:pt>
                <c:pt idx="465">
                  <c:v>100</c:v>
                </c:pt>
                <c:pt idx="466">
                  <c:v>100</c:v>
                </c:pt>
                <c:pt idx="467">
                  <c:v>100</c:v>
                </c:pt>
                <c:pt idx="468">
                  <c:v>100</c:v>
                </c:pt>
                <c:pt idx="469">
                  <c:v>100</c:v>
                </c:pt>
                <c:pt idx="470">
                  <c:v>100</c:v>
                </c:pt>
                <c:pt idx="471">
                  <c:v>38.461538461538467</c:v>
                </c:pt>
                <c:pt idx="472">
                  <c:v>15.151515151515152</c:v>
                </c:pt>
                <c:pt idx="473">
                  <c:v>7.6923076923076925</c:v>
                </c:pt>
                <c:pt idx="474">
                  <c:v>3.3557046979865772</c:v>
                </c:pt>
                <c:pt idx="475">
                  <c:v>2.8248587570621466</c:v>
                </c:pt>
                <c:pt idx="476">
                  <c:v>3.1847133757961785</c:v>
                </c:pt>
                <c:pt idx="477">
                  <c:v>3.7593984962406015</c:v>
                </c:pt>
                <c:pt idx="478">
                  <c:v>4.7619047619047619</c:v>
                </c:pt>
                <c:pt idx="479">
                  <c:v>4.9504950495049513</c:v>
                </c:pt>
                <c:pt idx="480">
                  <c:v>4.7619047619047619</c:v>
                </c:pt>
                <c:pt idx="481">
                  <c:v>37.931034482758619</c:v>
                </c:pt>
                <c:pt idx="482">
                  <c:v>67.789165446559309</c:v>
                </c:pt>
                <c:pt idx="483">
                  <c:v>73.385904386397243</c:v>
                </c:pt>
                <c:pt idx="484">
                  <c:v>75.094976783452935</c:v>
                </c:pt>
                <c:pt idx="485">
                  <c:v>70.542635658914733</c:v>
                </c:pt>
                <c:pt idx="486">
                  <c:v>65.692503176620079</c:v>
                </c:pt>
                <c:pt idx="487">
                  <c:v>70.105509964830006</c:v>
                </c:pt>
                <c:pt idx="488">
                  <c:v>75.622143219908594</c:v>
                </c:pt>
                <c:pt idx="489">
                  <c:v>75.30299565515665</c:v>
                </c:pt>
                <c:pt idx="490">
                  <c:v>68.861771512728822</c:v>
                </c:pt>
                <c:pt idx="491">
                  <c:v>50.421585160202376</c:v>
                </c:pt>
                <c:pt idx="492">
                  <c:v>14.520029439596255</c:v>
                </c:pt>
                <c:pt idx="493">
                  <c:v>9.8206660973526905</c:v>
                </c:pt>
                <c:pt idx="494">
                  <c:v>10.480062959076601</c:v>
                </c:pt>
                <c:pt idx="495">
                  <c:v>10.813896591094437</c:v>
                </c:pt>
                <c:pt idx="496">
                  <c:v>9.8747893884832649</c:v>
                </c:pt>
                <c:pt idx="497">
                  <c:v>8.2290225716117273</c:v>
                </c:pt>
                <c:pt idx="498">
                  <c:v>7.2897196261682247</c:v>
                </c:pt>
                <c:pt idx="499">
                  <c:v>7.8711391564264366</c:v>
                </c:pt>
                <c:pt idx="500">
                  <c:v>9.9302807612587163</c:v>
                </c:pt>
                <c:pt idx="501">
                  <c:v>13.052958652457139</c:v>
                </c:pt>
                <c:pt idx="502">
                  <c:v>16.952073959662435</c:v>
                </c:pt>
                <c:pt idx="503">
                  <c:v>22.899814584649238</c:v>
                </c:pt>
                <c:pt idx="504">
                  <c:v>28.330029264608704</c:v>
                </c:pt>
                <c:pt idx="505">
                  <c:v>32.28914365681684</c:v>
                </c:pt>
                <c:pt idx="506">
                  <c:v>34.302846993862872</c:v>
                </c:pt>
                <c:pt idx="507">
                  <c:v>34.850975627188916</c:v>
                </c:pt>
                <c:pt idx="508">
                  <c:v>34.37049628616829</c:v>
                </c:pt>
                <c:pt idx="509">
                  <c:v>32.812940844540584</c:v>
                </c:pt>
                <c:pt idx="510">
                  <c:v>31.735574738755119</c:v>
                </c:pt>
                <c:pt idx="511">
                  <c:v>31.743682919062692</c:v>
                </c:pt>
                <c:pt idx="512">
                  <c:v>31.283514182028277</c:v>
                </c:pt>
                <c:pt idx="513">
                  <c:v>30.427062061617686</c:v>
                </c:pt>
                <c:pt idx="514">
                  <c:v>29.795339771418444</c:v>
                </c:pt>
                <c:pt idx="515">
                  <c:v>30.021901007446345</c:v>
                </c:pt>
                <c:pt idx="516">
                  <c:v>30.823056671747263</c:v>
                </c:pt>
                <c:pt idx="517">
                  <c:v>31.105895347231812</c:v>
                </c:pt>
                <c:pt idx="518">
                  <c:v>30.792968343677408</c:v>
                </c:pt>
                <c:pt idx="519">
                  <c:v>30.392652364105338</c:v>
                </c:pt>
                <c:pt idx="520">
                  <c:v>30.219962611597396</c:v>
                </c:pt>
                <c:pt idx="521">
                  <c:v>30.350513307653426</c:v>
                </c:pt>
                <c:pt idx="522">
                  <c:v>30.728580091830548</c:v>
                </c:pt>
                <c:pt idx="523">
                  <c:v>31.063036952696404</c:v>
                </c:pt>
                <c:pt idx="524">
                  <c:v>31.167733365535565</c:v>
                </c:pt>
                <c:pt idx="525">
                  <c:v>31.188298552879552</c:v>
                </c:pt>
                <c:pt idx="526">
                  <c:v>31.569454902029452</c:v>
                </c:pt>
                <c:pt idx="527">
                  <c:v>32.114975793629533</c:v>
                </c:pt>
                <c:pt idx="528">
                  <c:v>32.064484822343232</c:v>
                </c:pt>
                <c:pt idx="529">
                  <c:v>31.830439003343759</c:v>
                </c:pt>
                <c:pt idx="530">
                  <c:v>31.650931543238688</c:v>
                </c:pt>
                <c:pt idx="531">
                  <c:v>31.561116389122919</c:v>
                </c:pt>
                <c:pt idx="532">
                  <c:v>31.609195402298852</c:v>
                </c:pt>
                <c:pt idx="533">
                  <c:v>31.741106861966951</c:v>
                </c:pt>
                <c:pt idx="534">
                  <c:v>31.973531122745779</c:v>
                </c:pt>
                <c:pt idx="535">
                  <c:v>32.937006545018093</c:v>
                </c:pt>
                <c:pt idx="536">
                  <c:v>38.269184691454839</c:v>
                </c:pt>
                <c:pt idx="537">
                  <c:v>45.861285859719644</c:v>
                </c:pt>
                <c:pt idx="538">
                  <c:v>51.301377929572489</c:v>
                </c:pt>
                <c:pt idx="539">
                  <c:v>51.958319449913681</c:v>
                </c:pt>
                <c:pt idx="540">
                  <c:v>50.894064613072878</c:v>
                </c:pt>
                <c:pt idx="541">
                  <c:v>49.493173961446075</c:v>
                </c:pt>
                <c:pt idx="542">
                  <c:v>47.281805249504899</c:v>
                </c:pt>
                <c:pt idx="543">
                  <c:v>42.192806326070247</c:v>
                </c:pt>
                <c:pt idx="544">
                  <c:v>42.121711740532035</c:v>
                </c:pt>
                <c:pt idx="545">
                  <c:v>42.661913250148551</c:v>
                </c:pt>
                <c:pt idx="546">
                  <c:v>43.488389569399558</c:v>
                </c:pt>
                <c:pt idx="547">
                  <c:v>45.489163036957819</c:v>
                </c:pt>
                <c:pt idx="548">
                  <c:v>49.325587414799692</c:v>
                </c:pt>
                <c:pt idx="549">
                  <c:v>49.691301424292433</c:v>
                </c:pt>
                <c:pt idx="550">
                  <c:v>48.960424897985618</c:v>
                </c:pt>
                <c:pt idx="551">
                  <c:v>53.386852132736486</c:v>
                </c:pt>
                <c:pt idx="552">
                  <c:v>62.8291171915333</c:v>
                </c:pt>
                <c:pt idx="553">
                  <c:v>63.938394757711094</c:v>
                </c:pt>
                <c:pt idx="554">
                  <c:v>63.008828346582504</c:v>
                </c:pt>
                <c:pt idx="555">
                  <c:v>60.476448294531671</c:v>
                </c:pt>
                <c:pt idx="556">
                  <c:v>53.72950096984659</c:v>
                </c:pt>
                <c:pt idx="557">
                  <c:v>40.90745308905457</c:v>
                </c:pt>
                <c:pt idx="558">
                  <c:v>36.626088754490702</c:v>
                </c:pt>
                <c:pt idx="559">
                  <c:v>35.65162578137312</c:v>
                </c:pt>
                <c:pt idx="560">
                  <c:v>34.965834463321897</c:v>
                </c:pt>
                <c:pt idx="561">
                  <c:v>34.62864473367722</c:v>
                </c:pt>
                <c:pt idx="562">
                  <c:v>34.527782969747136</c:v>
                </c:pt>
                <c:pt idx="563">
                  <c:v>34.347860728228824</c:v>
                </c:pt>
                <c:pt idx="564">
                  <c:v>33.976397613478071</c:v>
                </c:pt>
                <c:pt idx="565">
                  <c:v>33.251746468818524</c:v>
                </c:pt>
                <c:pt idx="566">
                  <c:v>33.004196494692664</c:v>
                </c:pt>
                <c:pt idx="567">
                  <c:v>33.650918377369607</c:v>
                </c:pt>
                <c:pt idx="568">
                  <c:v>34.273451870018398</c:v>
                </c:pt>
                <c:pt idx="569">
                  <c:v>35.508954389716422</c:v>
                </c:pt>
                <c:pt idx="570">
                  <c:v>37.843398281495823</c:v>
                </c:pt>
                <c:pt idx="571">
                  <c:v>39.299459248794285</c:v>
                </c:pt>
                <c:pt idx="572">
                  <c:v>38.772491989154553</c:v>
                </c:pt>
                <c:pt idx="573">
                  <c:v>37.854094391893582</c:v>
                </c:pt>
                <c:pt idx="574">
                  <c:v>37.63274281002473</c:v>
                </c:pt>
                <c:pt idx="575">
                  <c:v>37.887890372871254</c:v>
                </c:pt>
                <c:pt idx="576">
                  <c:v>38.0504700643246</c:v>
                </c:pt>
                <c:pt idx="577">
                  <c:v>37.961815026035204</c:v>
                </c:pt>
                <c:pt idx="578">
                  <c:v>37.821772328201561</c:v>
                </c:pt>
                <c:pt idx="579">
                  <c:v>37.685385976719253</c:v>
                </c:pt>
                <c:pt idx="580">
                  <c:v>37.448477429991748</c:v>
                </c:pt>
                <c:pt idx="581">
                  <c:v>37.173559915031859</c:v>
                </c:pt>
                <c:pt idx="582">
                  <c:v>36.984320861480171</c:v>
                </c:pt>
                <c:pt idx="583">
                  <c:v>37.020428500249139</c:v>
                </c:pt>
                <c:pt idx="584">
                  <c:v>37.5</c:v>
                </c:pt>
                <c:pt idx="585">
                  <c:v>38.519512698740456</c:v>
                </c:pt>
                <c:pt idx="586">
                  <c:v>43.193404608617129</c:v>
                </c:pt>
                <c:pt idx="587">
                  <c:v>67.414381980984047</c:v>
                </c:pt>
                <c:pt idx="588">
                  <c:v>79.083392651809675</c:v>
                </c:pt>
                <c:pt idx="589">
                  <c:v>76.602615001852726</c:v>
                </c:pt>
                <c:pt idx="590">
                  <c:v>72.745809916944353</c:v>
                </c:pt>
                <c:pt idx="591">
                  <c:v>67.967599410898373</c:v>
                </c:pt>
                <c:pt idx="592">
                  <c:v>50.914770191878624</c:v>
                </c:pt>
                <c:pt idx="593">
                  <c:v>42.6533605590866</c:v>
                </c:pt>
                <c:pt idx="594">
                  <c:v>41.396053776418093</c:v>
                </c:pt>
                <c:pt idx="595">
                  <c:v>38.638288860652267</c:v>
                </c:pt>
                <c:pt idx="596">
                  <c:v>37.514536010543445</c:v>
                </c:pt>
                <c:pt idx="597">
                  <c:v>36.953067863717749</c:v>
                </c:pt>
                <c:pt idx="598">
                  <c:v>37.592272852388462</c:v>
                </c:pt>
                <c:pt idx="599">
                  <c:v>38.818305168373016</c:v>
                </c:pt>
                <c:pt idx="600">
                  <c:v>40.629281542196473</c:v>
                </c:pt>
                <c:pt idx="601">
                  <c:v>42.143357459724491</c:v>
                </c:pt>
                <c:pt idx="602">
                  <c:v>42.212210371460102</c:v>
                </c:pt>
                <c:pt idx="603">
                  <c:v>40.525939094498192</c:v>
                </c:pt>
                <c:pt idx="604">
                  <c:v>36.446557332302163</c:v>
                </c:pt>
                <c:pt idx="605">
                  <c:v>32.970064522012713</c:v>
                </c:pt>
                <c:pt idx="606">
                  <c:v>31.098095282018168</c:v>
                </c:pt>
                <c:pt idx="607">
                  <c:v>30.305745066960693</c:v>
                </c:pt>
                <c:pt idx="608">
                  <c:v>30.159019041335856</c:v>
                </c:pt>
                <c:pt idx="609">
                  <c:v>30.437541069041313</c:v>
                </c:pt>
                <c:pt idx="610">
                  <c:v>30.822998872604284</c:v>
                </c:pt>
                <c:pt idx="611">
                  <c:v>31.195649731478774</c:v>
                </c:pt>
                <c:pt idx="612">
                  <c:v>31.53120709446533</c:v>
                </c:pt>
                <c:pt idx="613">
                  <c:v>31.93243059644038</c:v>
                </c:pt>
                <c:pt idx="614">
                  <c:v>32.25304816208785</c:v>
                </c:pt>
                <c:pt idx="615">
                  <c:v>32.842152266130832</c:v>
                </c:pt>
                <c:pt idx="616">
                  <c:v>33.44970061203297</c:v>
                </c:pt>
                <c:pt idx="617">
                  <c:v>33.721313275502361</c:v>
                </c:pt>
                <c:pt idx="618">
                  <c:v>33.591685749515584</c:v>
                </c:pt>
                <c:pt idx="619">
                  <c:v>33.095074252480636</c:v>
                </c:pt>
                <c:pt idx="620">
                  <c:v>32.616968882919181</c:v>
                </c:pt>
                <c:pt idx="621">
                  <c:v>32.728339879904283</c:v>
                </c:pt>
                <c:pt idx="622">
                  <c:v>34.403186130959348</c:v>
                </c:pt>
                <c:pt idx="623">
                  <c:v>39.701159797234538</c:v>
                </c:pt>
                <c:pt idx="624">
                  <c:v>67.012127894156563</c:v>
                </c:pt>
                <c:pt idx="625">
                  <c:v>98.713081526285308</c:v>
                </c:pt>
                <c:pt idx="626">
                  <c:v>99.869867915934677</c:v>
                </c:pt>
                <c:pt idx="627">
                  <c:v>99.868775014762818</c:v>
                </c:pt>
                <c:pt idx="628">
                  <c:v>99.866586618637854</c:v>
                </c:pt>
                <c:pt idx="629">
                  <c:v>100</c:v>
                </c:pt>
                <c:pt idx="630">
                  <c:v>100</c:v>
                </c:pt>
                <c:pt idx="631">
                  <c:v>100</c:v>
                </c:pt>
                <c:pt idx="632">
                  <c:v>99.864167345829941</c:v>
                </c:pt>
                <c:pt idx="633">
                  <c:v>99.864360800271285</c:v>
                </c:pt>
                <c:pt idx="634">
                  <c:v>99.863806605379651</c:v>
                </c:pt>
                <c:pt idx="635">
                  <c:v>99.724156954692774</c:v>
                </c:pt>
                <c:pt idx="636">
                  <c:v>99.71322053340981</c:v>
                </c:pt>
                <c:pt idx="637">
                  <c:v>99.668627288542794</c:v>
                </c:pt>
                <c:pt idx="638">
                  <c:v>99.505011755970799</c:v>
                </c:pt>
                <c:pt idx="639">
                  <c:v>98.865891692656632</c:v>
                </c:pt>
                <c:pt idx="640">
                  <c:v>95.180722891566276</c:v>
                </c:pt>
                <c:pt idx="641">
                  <c:v>65.217391304347828</c:v>
                </c:pt>
                <c:pt idx="642">
                  <c:v>28.571428571428552</c:v>
                </c:pt>
                <c:pt idx="643">
                  <c:v>27.27272727272727</c:v>
                </c:pt>
                <c:pt idx="644">
                  <c:v>25.925925925925934</c:v>
                </c:pt>
                <c:pt idx="645">
                  <c:v>24.528301886792441</c:v>
                </c:pt>
                <c:pt idx="646">
                  <c:v>24.528301886792441</c:v>
                </c:pt>
                <c:pt idx="647">
                  <c:v>24.528301886792441</c:v>
                </c:pt>
                <c:pt idx="648">
                  <c:v>25.925925925925934</c:v>
                </c:pt>
                <c:pt idx="649">
                  <c:v>25.925925925925934</c:v>
                </c:pt>
                <c:pt idx="650">
                  <c:v>25.925925925925934</c:v>
                </c:pt>
                <c:pt idx="651">
                  <c:v>27.27272727272727</c:v>
                </c:pt>
                <c:pt idx="652">
                  <c:v>27.27272727272727</c:v>
                </c:pt>
                <c:pt idx="653">
                  <c:v>27.27272727272727</c:v>
                </c:pt>
                <c:pt idx="654">
                  <c:v>28.571428571428552</c:v>
                </c:pt>
                <c:pt idx="655">
                  <c:v>28.571428571428552</c:v>
                </c:pt>
                <c:pt idx="656">
                  <c:v>28.571428571428552</c:v>
                </c:pt>
                <c:pt idx="657">
                  <c:v>29.82456140350877</c:v>
                </c:pt>
                <c:pt idx="658">
                  <c:v>29.82456140350877</c:v>
                </c:pt>
                <c:pt idx="659">
                  <c:v>29.82456140350877</c:v>
                </c:pt>
                <c:pt idx="660">
                  <c:v>29.82456140350877</c:v>
                </c:pt>
                <c:pt idx="661">
                  <c:v>29.82456140350877</c:v>
                </c:pt>
                <c:pt idx="662">
                  <c:v>29.82456140350877</c:v>
                </c:pt>
                <c:pt idx="663">
                  <c:v>29.82456140350877</c:v>
                </c:pt>
                <c:pt idx="664">
                  <c:v>29.82456140350877</c:v>
                </c:pt>
                <c:pt idx="665">
                  <c:v>29.82456140350877</c:v>
                </c:pt>
                <c:pt idx="666">
                  <c:v>29.82456140350877</c:v>
                </c:pt>
                <c:pt idx="667">
                  <c:v>29.82456140350877</c:v>
                </c:pt>
                <c:pt idx="668">
                  <c:v>28.571428571428552</c:v>
                </c:pt>
                <c:pt idx="669">
                  <c:v>28.571428571428552</c:v>
                </c:pt>
                <c:pt idx="670">
                  <c:v>28.571428571428552</c:v>
                </c:pt>
                <c:pt idx="671">
                  <c:v>28.571428571428552</c:v>
                </c:pt>
                <c:pt idx="672">
                  <c:v>25.925925925925934</c:v>
                </c:pt>
                <c:pt idx="673">
                  <c:v>25.925925925925934</c:v>
                </c:pt>
                <c:pt idx="674">
                  <c:v>24.528301886792441</c:v>
                </c:pt>
                <c:pt idx="675">
                  <c:v>24.528301886792441</c:v>
                </c:pt>
                <c:pt idx="676">
                  <c:v>24.528301886792441</c:v>
                </c:pt>
                <c:pt idx="677">
                  <c:v>24.528301886792441</c:v>
                </c:pt>
                <c:pt idx="678">
                  <c:v>24.528301886792441</c:v>
                </c:pt>
                <c:pt idx="679">
                  <c:v>24.528301886792441</c:v>
                </c:pt>
                <c:pt idx="680">
                  <c:v>62.26415094339621</c:v>
                </c:pt>
                <c:pt idx="681">
                  <c:v>62.26415094339621</c:v>
                </c:pt>
                <c:pt idx="682">
                  <c:v>100</c:v>
                </c:pt>
                <c:pt idx="683">
                  <c:v>46.902654867256629</c:v>
                </c:pt>
                <c:pt idx="684">
                  <c:v>14.209115281501342</c:v>
                </c:pt>
                <c:pt idx="685">
                  <c:v>3.0939871570344417</c:v>
                </c:pt>
                <c:pt idx="686">
                  <c:v>0.87559887659012059</c:v>
                </c:pt>
                <c:pt idx="687">
                  <c:v>0.7600745733543669</c:v>
                </c:pt>
                <c:pt idx="688">
                  <c:v>0.76889598143043669</c:v>
                </c:pt>
                <c:pt idx="689">
                  <c:v>0.78716768156839456</c:v>
                </c:pt>
                <c:pt idx="690">
                  <c:v>0.80878986723638036</c:v>
                </c:pt>
                <c:pt idx="691">
                  <c:v>0.90551853750213585</c:v>
                </c:pt>
                <c:pt idx="692">
                  <c:v>1.0285270716087715</c:v>
                </c:pt>
                <c:pt idx="693">
                  <c:v>1.0921079744487945</c:v>
                </c:pt>
                <c:pt idx="694">
                  <c:v>1.0787706085894566</c:v>
                </c:pt>
                <c:pt idx="695">
                  <c:v>1.0530498708523743</c:v>
                </c:pt>
                <c:pt idx="696">
                  <c:v>1.0406440212055763</c:v>
                </c:pt>
                <c:pt idx="697">
                  <c:v>7.7842075788687692</c:v>
                </c:pt>
                <c:pt idx="698">
                  <c:v>29.049323167885476</c:v>
                </c:pt>
                <c:pt idx="699">
                  <c:v>55.110497237569078</c:v>
                </c:pt>
                <c:pt idx="700">
                  <c:v>85.416886822360766</c:v>
                </c:pt>
                <c:pt idx="701">
                  <c:v>96.96883584351616</c:v>
                </c:pt>
                <c:pt idx="702">
                  <c:v>97.484954639360467</c:v>
                </c:pt>
                <c:pt idx="703">
                  <c:v>98.493266785949714</c:v>
                </c:pt>
                <c:pt idx="704">
                  <c:v>99.198878429801724</c:v>
                </c:pt>
                <c:pt idx="705">
                  <c:v>99.189380889654473</c:v>
                </c:pt>
                <c:pt idx="706">
                  <c:v>98.80179730404393</c:v>
                </c:pt>
                <c:pt idx="707">
                  <c:v>98.382040651228635</c:v>
                </c:pt>
                <c:pt idx="708">
                  <c:v>97.701869842264699</c:v>
                </c:pt>
                <c:pt idx="709">
                  <c:v>97.618274331492898</c:v>
                </c:pt>
                <c:pt idx="710">
                  <c:v>97.671711292200229</c:v>
                </c:pt>
                <c:pt idx="711">
                  <c:v>97.467998311998869</c:v>
                </c:pt>
                <c:pt idx="712">
                  <c:v>96.459480723839491</c:v>
                </c:pt>
                <c:pt idx="713">
                  <c:v>94.129732902847081</c:v>
                </c:pt>
                <c:pt idx="714">
                  <c:v>91.168205539943813</c:v>
                </c:pt>
                <c:pt idx="715">
                  <c:v>82.293423271500856</c:v>
                </c:pt>
                <c:pt idx="716">
                  <c:v>22.564623546675698</c:v>
                </c:pt>
                <c:pt idx="717">
                  <c:v>9.202885799753652</c:v>
                </c:pt>
                <c:pt idx="718">
                  <c:v>6.8611791431512446</c:v>
                </c:pt>
                <c:pt idx="719">
                  <c:v>4.5944678856071262</c:v>
                </c:pt>
                <c:pt idx="720">
                  <c:v>3.1779927144831048</c:v>
                </c:pt>
                <c:pt idx="721">
                  <c:v>2.8353911473329756</c:v>
                </c:pt>
                <c:pt idx="722">
                  <c:v>2.6995091801490636</c:v>
                </c:pt>
                <c:pt idx="723">
                  <c:v>2.7076046119963726</c:v>
                </c:pt>
                <c:pt idx="724">
                  <c:v>3.1231987703605659</c:v>
                </c:pt>
                <c:pt idx="725">
                  <c:v>3.8224937423104661</c:v>
                </c:pt>
                <c:pt idx="726">
                  <c:v>4.1938963263752305</c:v>
                </c:pt>
                <c:pt idx="727">
                  <c:v>4.236661384046486</c:v>
                </c:pt>
                <c:pt idx="728">
                  <c:v>4.0598200329517127</c:v>
                </c:pt>
                <c:pt idx="729">
                  <c:v>3.1072786356009607</c:v>
                </c:pt>
                <c:pt idx="730">
                  <c:v>1.845690915640694</c:v>
                </c:pt>
                <c:pt idx="731">
                  <c:v>2.7077384207221984</c:v>
                </c:pt>
                <c:pt idx="732">
                  <c:v>7.3448913810531939</c:v>
                </c:pt>
                <c:pt idx="733">
                  <c:v>13.280971081756517</c:v>
                </c:pt>
                <c:pt idx="734">
                  <c:v>16.961523340683385</c:v>
                </c:pt>
                <c:pt idx="735">
                  <c:v>18.289115303137294</c:v>
                </c:pt>
                <c:pt idx="736">
                  <c:v>19.154953006737088</c:v>
                </c:pt>
                <c:pt idx="737">
                  <c:v>20.208664840302497</c:v>
                </c:pt>
                <c:pt idx="738">
                  <c:v>21.185453604244852</c:v>
                </c:pt>
                <c:pt idx="739">
                  <c:v>21.832841063303267</c:v>
                </c:pt>
                <c:pt idx="740">
                  <c:v>22.125806554146404</c:v>
                </c:pt>
                <c:pt idx="741">
                  <c:v>22.215337686478239</c:v>
                </c:pt>
                <c:pt idx="742">
                  <c:v>22.345206523637863</c:v>
                </c:pt>
                <c:pt idx="743">
                  <c:v>22.531854723396144</c:v>
                </c:pt>
                <c:pt idx="744">
                  <c:v>22.916933316267762</c:v>
                </c:pt>
                <c:pt idx="745">
                  <c:v>23.405485259168863</c:v>
                </c:pt>
                <c:pt idx="746">
                  <c:v>23.877433031412604</c:v>
                </c:pt>
                <c:pt idx="747">
                  <c:v>24.23559703894432</c:v>
                </c:pt>
                <c:pt idx="748">
                  <c:v>24.363121389143693</c:v>
                </c:pt>
                <c:pt idx="749">
                  <c:v>24.375965002573338</c:v>
                </c:pt>
                <c:pt idx="750">
                  <c:v>24.371774465827428</c:v>
                </c:pt>
                <c:pt idx="751">
                  <c:v>24.402267289689618</c:v>
                </c:pt>
                <c:pt idx="752">
                  <c:v>24.458700882117082</c:v>
                </c:pt>
                <c:pt idx="753">
                  <c:v>24.49136769141904</c:v>
                </c:pt>
                <c:pt idx="754">
                  <c:v>24.501035662101192</c:v>
                </c:pt>
                <c:pt idx="755">
                  <c:v>24.536791528065695</c:v>
                </c:pt>
                <c:pt idx="756">
                  <c:v>24.604066947219629</c:v>
                </c:pt>
                <c:pt idx="757">
                  <c:v>24.583380114520349</c:v>
                </c:pt>
                <c:pt idx="758">
                  <c:v>24.512597240452035</c:v>
                </c:pt>
                <c:pt idx="759">
                  <c:v>24.26461225009551</c:v>
                </c:pt>
                <c:pt idx="760">
                  <c:v>23.848580441640379</c:v>
                </c:pt>
                <c:pt idx="761">
                  <c:v>23.590912664098735</c:v>
                </c:pt>
                <c:pt idx="762">
                  <c:v>23.495377649204457</c:v>
                </c:pt>
                <c:pt idx="763">
                  <c:v>23.397169025811827</c:v>
                </c:pt>
                <c:pt idx="764">
                  <c:v>23.328511227121197</c:v>
                </c:pt>
                <c:pt idx="765">
                  <c:v>23.302070875558627</c:v>
                </c:pt>
                <c:pt idx="766">
                  <c:v>23.331234256926955</c:v>
                </c:pt>
                <c:pt idx="767">
                  <c:v>23.376234660281359</c:v>
                </c:pt>
                <c:pt idx="768">
                  <c:v>23.442858723310099</c:v>
                </c:pt>
                <c:pt idx="769">
                  <c:v>23.436633114052469</c:v>
                </c:pt>
                <c:pt idx="770">
                  <c:v>23.492392256831035</c:v>
                </c:pt>
                <c:pt idx="771">
                  <c:v>23.528848302947093</c:v>
                </c:pt>
                <c:pt idx="772">
                  <c:v>23.583957099765392</c:v>
                </c:pt>
                <c:pt idx="773">
                  <c:v>23.723273649133436</c:v>
                </c:pt>
                <c:pt idx="774">
                  <c:v>23.981178722386154</c:v>
                </c:pt>
                <c:pt idx="775">
                  <c:v>24.231776656232032</c:v>
                </c:pt>
                <c:pt idx="776">
                  <c:v>24.321561486734712</c:v>
                </c:pt>
                <c:pt idx="777">
                  <c:v>24.358871934169532</c:v>
                </c:pt>
                <c:pt idx="778">
                  <c:v>24.39752782790616</c:v>
                </c:pt>
                <c:pt idx="779">
                  <c:v>24.438556447622542</c:v>
                </c:pt>
                <c:pt idx="780">
                  <c:v>24.466862469671817</c:v>
                </c:pt>
                <c:pt idx="781">
                  <c:v>24.484322115077589</c:v>
                </c:pt>
                <c:pt idx="782">
                  <c:v>24.513830076221215</c:v>
                </c:pt>
                <c:pt idx="783">
                  <c:v>24.596050269299823</c:v>
                </c:pt>
              </c:numCache>
            </c:numRef>
          </c:xVal>
          <c:yVal>
            <c:numRef>
              <c:f>'15_Degrees'!$G$20:$G$803</c:f>
              <c:numCache>
                <c:formatCode>0.0</c:formatCode>
                <c:ptCount val="784"/>
                <c:pt idx="0">
                  <c:v>0</c:v>
                </c:pt>
                <c:pt idx="1">
                  <c:v>12.4</c:v>
                </c:pt>
                <c:pt idx="2">
                  <c:v>50.1</c:v>
                </c:pt>
                <c:pt idx="3">
                  <c:v>146.4</c:v>
                </c:pt>
                <c:pt idx="4">
                  <c:v>223.4</c:v>
                </c:pt>
                <c:pt idx="5">
                  <c:v>249.7</c:v>
                </c:pt>
                <c:pt idx="6">
                  <c:v>246.7</c:v>
                </c:pt>
                <c:pt idx="7">
                  <c:v>228.3</c:v>
                </c:pt>
                <c:pt idx="8">
                  <c:v>211.6</c:v>
                </c:pt>
                <c:pt idx="9">
                  <c:v>222</c:v>
                </c:pt>
                <c:pt idx="10">
                  <c:v>250.8</c:v>
                </c:pt>
                <c:pt idx="11">
                  <c:v>288.10000000000002</c:v>
                </c:pt>
                <c:pt idx="12">
                  <c:v>351.2</c:v>
                </c:pt>
                <c:pt idx="13">
                  <c:v>386.2</c:v>
                </c:pt>
                <c:pt idx="14">
                  <c:v>377.1</c:v>
                </c:pt>
                <c:pt idx="15">
                  <c:v>332</c:v>
                </c:pt>
                <c:pt idx="16">
                  <c:v>294.5</c:v>
                </c:pt>
                <c:pt idx="17">
                  <c:v>290.10000000000002</c:v>
                </c:pt>
                <c:pt idx="18">
                  <c:v>316.39999999999998</c:v>
                </c:pt>
                <c:pt idx="19">
                  <c:v>382.8</c:v>
                </c:pt>
                <c:pt idx="20">
                  <c:v>715.7</c:v>
                </c:pt>
                <c:pt idx="21">
                  <c:v>970.2</c:v>
                </c:pt>
                <c:pt idx="22">
                  <c:v>1062.7</c:v>
                </c:pt>
                <c:pt idx="23">
                  <c:v>1121.5999999999999</c:v>
                </c:pt>
                <c:pt idx="24">
                  <c:v>1177.5999999999999</c:v>
                </c:pt>
                <c:pt idx="25">
                  <c:v>1192.7</c:v>
                </c:pt>
                <c:pt idx="26">
                  <c:v>1155.5</c:v>
                </c:pt>
                <c:pt idx="27">
                  <c:v>1068.5</c:v>
                </c:pt>
                <c:pt idx="28">
                  <c:v>874.9</c:v>
                </c:pt>
                <c:pt idx="29">
                  <c:v>433.2</c:v>
                </c:pt>
                <c:pt idx="30">
                  <c:v>287.89999999999998</c:v>
                </c:pt>
                <c:pt idx="31">
                  <c:v>253.2</c:v>
                </c:pt>
                <c:pt idx="32">
                  <c:v>256.39999999999998</c:v>
                </c:pt>
                <c:pt idx="33">
                  <c:v>228.1</c:v>
                </c:pt>
                <c:pt idx="34">
                  <c:v>189.1</c:v>
                </c:pt>
                <c:pt idx="35">
                  <c:v>149.6</c:v>
                </c:pt>
                <c:pt idx="36">
                  <c:v>135.6</c:v>
                </c:pt>
                <c:pt idx="37">
                  <c:v>164</c:v>
                </c:pt>
                <c:pt idx="38">
                  <c:v>260.2</c:v>
                </c:pt>
                <c:pt idx="39">
                  <c:v>298.2</c:v>
                </c:pt>
                <c:pt idx="40">
                  <c:v>324.2</c:v>
                </c:pt>
                <c:pt idx="41">
                  <c:v>322.89999999999998</c:v>
                </c:pt>
                <c:pt idx="42">
                  <c:v>250.3</c:v>
                </c:pt>
                <c:pt idx="43">
                  <c:v>167.7</c:v>
                </c:pt>
                <c:pt idx="44">
                  <c:v>138.6</c:v>
                </c:pt>
                <c:pt idx="45">
                  <c:v>141.5</c:v>
                </c:pt>
                <c:pt idx="46">
                  <c:v>170.7</c:v>
                </c:pt>
                <c:pt idx="47">
                  <c:v>228.8</c:v>
                </c:pt>
                <c:pt idx="48">
                  <c:v>260.7</c:v>
                </c:pt>
                <c:pt idx="49">
                  <c:v>261.10000000000002</c:v>
                </c:pt>
                <c:pt idx="50">
                  <c:v>224.8</c:v>
                </c:pt>
                <c:pt idx="51">
                  <c:v>141.69999999999999</c:v>
                </c:pt>
                <c:pt idx="52">
                  <c:v>82.9</c:v>
                </c:pt>
                <c:pt idx="53">
                  <c:v>52.8</c:v>
                </c:pt>
                <c:pt idx="54">
                  <c:v>38.4</c:v>
                </c:pt>
                <c:pt idx="55">
                  <c:v>41.4</c:v>
                </c:pt>
                <c:pt idx="56">
                  <c:v>62.5</c:v>
                </c:pt>
                <c:pt idx="57">
                  <c:v>125.8</c:v>
                </c:pt>
                <c:pt idx="58">
                  <c:v>162.5</c:v>
                </c:pt>
                <c:pt idx="59">
                  <c:v>195.3</c:v>
                </c:pt>
                <c:pt idx="60">
                  <c:v>202.3</c:v>
                </c:pt>
                <c:pt idx="61">
                  <c:v>192.5</c:v>
                </c:pt>
                <c:pt idx="62">
                  <c:v>186.7</c:v>
                </c:pt>
                <c:pt idx="63">
                  <c:v>198.8</c:v>
                </c:pt>
                <c:pt idx="64">
                  <c:v>261</c:v>
                </c:pt>
                <c:pt idx="65">
                  <c:v>374</c:v>
                </c:pt>
                <c:pt idx="66">
                  <c:v>433.4</c:v>
                </c:pt>
                <c:pt idx="67">
                  <c:v>395.6</c:v>
                </c:pt>
                <c:pt idx="68">
                  <c:v>277.39999999999998</c:v>
                </c:pt>
                <c:pt idx="69">
                  <c:v>191.8</c:v>
                </c:pt>
                <c:pt idx="70">
                  <c:v>179.6</c:v>
                </c:pt>
                <c:pt idx="71">
                  <c:v>197.2</c:v>
                </c:pt>
                <c:pt idx="72">
                  <c:v>224.3</c:v>
                </c:pt>
                <c:pt idx="73">
                  <c:v>276.2</c:v>
                </c:pt>
                <c:pt idx="74">
                  <c:v>477.3</c:v>
                </c:pt>
                <c:pt idx="75">
                  <c:v>511.3</c:v>
                </c:pt>
                <c:pt idx="76">
                  <c:v>467.4</c:v>
                </c:pt>
                <c:pt idx="77">
                  <c:v>435.4</c:v>
                </c:pt>
                <c:pt idx="78">
                  <c:v>376.3</c:v>
                </c:pt>
                <c:pt idx="79">
                  <c:v>274.89999999999998</c:v>
                </c:pt>
                <c:pt idx="80">
                  <c:v>262.2</c:v>
                </c:pt>
                <c:pt idx="81">
                  <c:v>276.89999999999998</c:v>
                </c:pt>
                <c:pt idx="82">
                  <c:v>315.7</c:v>
                </c:pt>
                <c:pt idx="83">
                  <c:v>536.20000000000005</c:v>
                </c:pt>
                <c:pt idx="84">
                  <c:v>772.7</c:v>
                </c:pt>
                <c:pt idx="85">
                  <c:v>804.9</c:v>
                </c:pt>
                <c:pt idx="86">
                  <c:v>790.5</c:v>
                </c:pt>
                <c:pt idx="87">
                  <c:v>800.2</c:v>
                </c:pt>
                <c:pt idx="88">
                  <c:v>815.2</c:v>
                </c:pt>
                <c:pt idx="89">
                  <c:v>617.6</c:v>
                </c:pt>
                <c:pt idx="90">
                  <c:v>566.70000000000005</c:v>
                </c:pt>
                <c:pt idx="91">
                  <c:v>501.5</c:v>
                </c:pt>
                <c:pt idx="92">
                  <c:v>491.6</c:v>
                </c:pt>
                <c:pt idx="93">
                  <c:v>557.6</c:v>
                </c:pt>
                <c:pt idx="94">
                  <c:v>585</c:v>
                </c:pt>
                <c:pt idx="95">
                  <c:v>555.20000000000005</c:v>
                </c:pt>
                <c:pt idx="96">
                  <c:v>515.1</c:v>
                </c:pt>
                <c:pt idx="97">
                  <c:v>498.6</c:v>
                </c:pt>
                <c:pt idx="98">
                  <c:v>467.2</c:v>
                </c:pt>
                <c:pt idx="99">
                  <c:v>477.8</c:v>
                </c:pt>
                <c:pt idx="100">
                  <c:v>487.1</c:v>
                </c:pt>
                <c:pt idx="101">
                  <c:v>496</c:v>
                </c:pt>
                <c:pt idx="102">
                  <c:v>486.1</c:v>
                </c:pt>
                <c:pt idx="103">
                  <c:v>469.6</c:v>
                </c:pt>
                <c:pt idx="104">
                  <c:v>446.2</c:v>
                </c:pt>
                <c:pt idx="105">
                  <c:v>384.1</c:v>
                </c:pt>
                <c:pt idx="106">
                  <c:v>259.89999999999998</c:v>
                </c:pt>
                <c:pt idx="107">
                  <c:v>234.5</c:v>
                </c:pt>
                <c:pt idx="108">
                  <c:v>242.1</c:v>
                </c:pt>
                <c:pt idx="109">
                  <c:v>263.8</c:v>
                </c:pt>
                <c:pt idx="110">
                  <c:v>274.2</c:v>
                </c:pt>
                <c:pt idx="111">
                  <c:v>248.6</c:v>
                </c:pt>
                <c:pt idx="112">
                  <c:v>206.8</c:v>
                </c:pt>
                <c:pt idx="113">
                  <c:v>184.9</c:v>
                </c:pt>
                <c:pt idx="114">
                  <c:v>204.8</c:v>
                </c:pt>
                <c:pt idx="115">
                  <c:v>253.3</c:v>
                </c:pt>
                <c:pt idx="116">
                  <c:v>292.60000000000002</c:v>
                </c:pt>
                <c:pt idx="117">
                  <c:v>292.89999999999998</c:v>
                </c:pt>
                <c:pt idx="118">
                  <c:v>268.5</c:v>
                </c:pt>
                <c:pt idx="119">
                  <c:v>243</c:v>
                </c:pt>
                <c:pt idx="120">
                  <c:v>180.1</c:v>
                </c:pt>
                <c:pt idx="121">
                  <c:v>149.69999999999999</c:v>
                </c:pt>
                <c:pt idx="122">
                  <c:v>145.69999999999999</c:v>
                </c:pt>
                <c:pt idx="123">
                  <c:v>169</c:v>
                </c:pt>
                <c:pt idx="124">
                  <c:v>236.3</c:v>
                </c:pt>
                <c:pt idx="125">
                  <c:v>326.89999999999998</c:v>
                </c:pt>
                <c:pt idx="126">
                  <c:v>407.3</c:v>
                </c:pt>
                <c:pt idx="127">
                  <c:v>532.79999999999995</c:v>
                </c:pt>
                <c:pt idx="128">
                  <c:v>654.4</c:v>
                </c:pt>
                <c:pt idx="129">
                  <c:v>630.1</c:v>
                </c:pt>
                <c:pt idx="130">
                  <c:v>477.7</c:v>
                </c:pt>
                <c:pt idx="131">
                  <c:v>367.7</c:v>
                </c:pt>
                <c:pt idx="132">
                  <c:v>347.6</c:v>
                </c:pt>
                <c:pt idx="133">
                  <c:v>339.1</c:v>
                </c:pt>
                <c:pt idx="134">
                  <c:v>348.2</c:v>
                </c:pt>
                <c:pt idx="135">
                  <c:v>342.5</c:v>
                </c:pt>
                <c:pt idx="136">
                  <c:v>228.6</c:v>
                </c:pt>
                <c:pt idx="137">
                  <c:v>177.9</c:v>
                </c:pt>
                <c:pt idx="138">
                  <c:v>170.7</c:v>
                </c:pt>
                <c:pt idx="139">
                  <c:v>204.8</c:v>
                </c:pt>
                <c:pt idx="140">
                  <c:v>257.8</c:v>
                </c:pt>
                <c:pt idx="141">
                  <c:v>328.5</c:v>
                </c:pt>
                <c:pt idx="142">
                  <c:v>363.8</c:v>
                </c:pt>
                <c:pt idx="143">
                  <c:v>287</c:v>
                </c:pt>
                <c:pt idx="144">
                  <c:v>265</c:v>
                </c:pt>
                <c:pt idx="145">
                  <c:v>285.5</c:v>
                </c:pt>
                <c:pt idx="146">
                  <c:v>258.7</c:v>
                </c:pt>
                <c:pt idx="147">
                  <c:v>225.5</c:v>
                </c:pt>
                <c:pt idx="148">
                  <c:v>189</c:v>
                </c:pt>
                <c:pt idx="149">
                  <c:v>163.19999999999999</c:v>
                </c:pt>
                <c:pt idx="150">
                  <c:v>170.1</c:v>
                </c:pt>
                <c:pt idx="151">
                  <c:v>190.2</c:v>
                </c:pt>
                <c:pt idx="152">
                  <c:v>199</c:v>
                </c:pt>
                <c:pt idx="153">
                  <c:v>204.6</c:v>
                </c:pt>
                <c:pt idx="154">
                  <c:v>205.7</c:v>
                </c:pt>
                <c:pt idx="155">
                  <c:v>198.6</c:v>
                </c:pt>
                <c:pt idx="156">
                  <c:v>182.1</c:v>
                </c:pt>
                <c:pt idx="157">
                  <c:v>165.9</c:v>
                </c:pt>
                <c:pt idx="158">
                  <c:v>164.1</c:v>
                </c:pt>
                <c:pt idx="159">
                  <c:v>176.9</c:v>
                </c:pt>
                <c:pt idx="160">
                  <c:v>190.2</c:v>
                </c:pt>
                <c:pt idx="161">
                  <c:v>242.1</c:v>
                </c:pt>
                <c:pt idx="162">
                  <c:v>281.7</c:v>
                </c:pt>
                <c:pt idx="163">
                  <c:v>277.2</c:v>
                </c:pt>
                <c:pt idx="164">
                  <c:v>252</c:v>
                </c:pt>
                <c:pt idx="165">
                  <c:v>235.2</c:v>
                </c:pt>
                <c:pt idx="166">
                  <c:v>227.2</c:v>
                </c:pt>
                <c:pt idx="167">
                  <c:v>181.9</c:v>
                </c:pt>
                <c:pt idx="168">
                  <c:v>191</c:v>
                </c:pt>
                <c:pt idx="169">
                  <c:v>178.4</c:v>
                </c:pt>
                <c:pt idx="170">
                  <c:v>164.5</c:v>
                </c:pt>
                <c:pt idx="171">
                  <c:v>175.7</c:v>
                </c:pt>
                <c:pt idx="172">
                  <c:v>199.8</c:v>
                </c:pt>
                <c:pt idx="173">
                  <c:v>190</c:v>
                </c:pt>
                <c:pt idx="174">
                  <c:v>159.69999999999999</c:v>
                </c:pt>
                <c:pt idx="175">
                  <c:v>139</c:v>
                </c:pt>
                <c:pt idx="176">
                  <c:v>132.6</c:v>
                </c:pt>
                <c:pt idx="177">
                  <c:v>138.19999999999999</c:v>
                </c:pt>
                <c:pt idx="178">
                  <c:v>141.19999999999999</c:v>
                </c:pt>
                <c:pt idx="179">
                  <c:v>153.69999999999999</c:v>
                </c:pt>
                <c:pt idx="180">
                  <c:v>166.9</c:v>
                </c:pt>
                <c:pt idx="181">
                  <c:v>177.5</c:v>
                </c:pt>
                <c:pt idx="182">
                  <c:v>188.4</c:v>
                </c:pt>
                <c:pt idx="183">
                  <c:v>186.8</c:v>
                </c:pt>
                <c:pt idx="184">
                  <c:v>181.3</c:v>
                </c:pt>
                <c:pt idx="185">
                  <c:v>186.4</c:v>
                </c:pt>
                <c:pt idx="186">
                  <c:v>203.5</c:v>
                </c:pt>
                <c:pt idx="187">
                  <c:v>268.8</c:v>
                </c:pt>
                <c:pt idx="188">
                  <c:v>335.6</c:v>
                </c:pt>
                <c:pt idx="189">
                  <c:v>409.4</c:v>
                </c:pt>
                <c:pt idx="190">
                  <c:v>501.7</c:v>
                </c:pt>
                <c:pt idx="191">
                  <c:v>533.4</c:v>
                </c:pt>
                <c:pt idx="192">
                  <c:v>459.3</c:v>
                </c:pt>
                <c:pt idx="193">
                  <c:v>380.9</c:v>
                </c:pt>
                <c:pt idx="194">
                  <c:v>356</c:v>
                </c:pt>
                <c:pt idx="195">
                  <c:v>320.89999999999998</c:v>
                </c:pt>
                <c:pt idx="196">
                  <c:v>268.10000000000002</c:v>
                </c:pt>
                <c:pt idx="197">
                  <c:v>376.7</c:v>
                </c:pt>
                <c:pt idx="198">
                  <c:v>567.70000000000005</c:v>
                </c:pt>
                <c:pt idx="199">
                  <c:v>647.1</c:v>
                </c:pt>
                <c:pt idx="200">
                  <c:v>632.70000000000005</c:v>
                </c:pt>
                <c:pt idx="201">
                  <c:v>593.20000000000005</c:v>
                </c:pt>
                <c:pt idx="202">
                  <c:v>574.9</c:v>
                </c:pt>
                <c:pt idx="203">
                  <c:v>533.9</c:v>
                </c:pt>
                <c:pt idx="204">
                  <c:v>586.70000000000005</c:v>
                </c:pt>
                <c:pt idx="205">
                  <c:v>671.4</c:v>
                </c:pt>
                <c:pt idx="206">
                  <c:v>675.3</c:v>
                </c:pt>
                <c:pt idx="207">
                  <c:v>566</c:v>
                </c:pt>
                <c:pt idx="208">
                  <c:v>432.8</c:v>
                </c:pt>
                <c:pt idx="209">
                  <c:v>350.8</c:v>
                </c:pt>
                <c:pt idx="210">
                  <c:v>306.39999999999998</c:v>
                </c:pt>
                <c:pt idx="211">
                  <c:v>277.7</c:v>
                </c:pt>
                <c:pt idx="212">
                  <c:v>256.89999999999998</c:v>
                </c:pt>
                <c:pt idx="213">
                  <c:v>253.9</c:v>
                </c:pt>
                <c:pt idx="214">
                  <c:v>255.3</c:v>
                </c:pt>
                <c:pt idx="215">
                  <c:v>252.6</c:v>
                </c:pt>
                <c:pt idx="216">
                  <c:v>237.4</c:v>
                </c:pt>
                <c:pt idx="217">
                  <c:v>221.1</c:v>
                </c:pt>
                <c:pt idx="218">
                  <c:v>202.1</c:v>
                </c:pt>
                <c:pt idx="219">
                  <c:v>197.5</c:v>
                </c:pt>
                <c:pt idx="220">
                  <c:v>186</c:v>
                </c:pt>
                <c:pt idx="221">
                  <c:v>183.6</c:v>
                </c:pt>
                <c:pt idx="222">
                  <c:v>250.7</c:v>
                </c:pt>
                <c:pt idx="223">
                  <c:v>273.3</c:v>
                </c:pt>
                <c:pt idx="224">
                  <c:v>267.2</c:v>
                </c:pt>
                <c:pt idx="225">
                  <c:v>246.3</c:v>
                </c:pt>
                <c:pt idx="226">
                  <c:v>213</c:v>
                </c:pt>
                <c:pt idx="227">
                  <c:v>243.7</c:v>
                </c:pt>
                <c:pt idx="228">
                  <c:v>281.89999999999998</c:v>
                </c:pt>
                <c:pt idx="229">
                  <c:v>274</c:v>
                </c:pt>
                <c:pt idx="230">
                  <c:v>241.7</c:v>
                </c:pt>
                <c:pt idx="231">
                  <c:v>239</c:v>
                </c:pt>
                <c:pt idx="232">
                  <c:v>260.3</c:v>
                </c:pt>
                <c:pt idx="233">
                  <c:v>274.5</c:v>
                </c:pt>
                <c:pt idx="234">
                  <c:v>297</c:v>
                </c:pt>
                <c:pt idx="235">
                  <c:v>317.89999999999998</c:v>
                </c:pt>
                <c:pt idx="236">
                  <c:v>331.8</c:v>
                </c:pt>
                <c:pt idx="237">
                  <c:v>353.1</c:v>
                </c:pt>
                <c:pt idx="238">
                  <c:v>395.6</c:v>
                </c:pt>
                <c:pt idx="239">
                  <c:v>462.5</c:v>
                </c:pt>
                <c:pt idx="240">
                  <c:v>484</c:v>
                </c:pt>
                <c:pt idx="241">
                  <c:v>477.4</c:v>
                </c:pt>
                <c:pt idx="242">
                  <c:v>509.3</c:v>
                </c:pt>
                <c:pt idx="243">
                  <c:v>561.1</c:v>
                </c:pt>
                <c:pt idx="244">
                  <c:v>543.20000000000005</c:v>
                </c:pt>
                <c:pt idx="245">
                  <c:v>436.6</c:v>
                </c:pt>
                <c:pt idx="246">
                  <c:v>398</c:v>
                </c:pt>
                <c:pt idx="247">
                  <c:v>394.4</c:v>
                </c:pt>
                <c:pt idx="248">
                  <c:v>394.6</c:v>
                </c:pt>
                <c:pt idx="249">
                  <c:v>397.8</c:v>
                </c:pt>
                <c:pt idx="250">
                  <c:v>436.6</c:v>
                </c:pt>
                <c:pt idx="251">
                  <c:v>405.1</c:v>
                </c:pt>
                <c:pt idx="252">
                  <c:v>336.9</c:v>
                </c:pt>
                <c:pt idx="253">
                  <c:v>277.60000000000002</c:v>
                </c:pt>
                <c:pt idx="254">
                  <c:v>259.8</c:v>
                </c:pt>
                <c:pt idx="255">
                  <c:v>243.6</c:v>
                </c:pt>
                <c:pt idx="256">
                  <c:v>239.6</c:v>
                </c:pt>
                <c:pt idx="257">
                  <c:v>248.4</c:v>
                </c:pt>
                <c:pt idx="258">
                  <c:v>236.6</c:v>
                </c:pt>
                <c:pt idx="259">
                  <c:v>214.8</c:v>
                </c:pt>
                <c:pt idx="260">
                  <c:v>221</c:v>
                </c:pt>
                <c:pt idx="261">
                  <c:v>242.3</c:v>
                </c:pt>
                <c:pt idx="262">
                  <c:v>258.5</c:v>
                </c:pt>
                <c:pt idx="263">
                  <c:v>244.5</c:v>
                </c:pt>
                <c:pt idx="264">
                  <c:v>227</c:v>
                </c:pt>
                <c:pt idx="265">
                  <c:v>222.1</c:v>
                </c:pt>
                <c:pt idx="266">
                  <c:v>215.9</c:v>
                </c:pt>
                <c:pt idx="267">
                  <c:v>227.5</c:v>
                </c:pt>
                <c:pt idx="268">
                  <c:v>246.6</c:v>
                </c:pt>
                <c:pt idx="269">
                  <c:v>246.5</c:v>
                </c:pt>
                <c:pt idx="270">
                  <c:v>235.3</c:v>
                </c:pt>
                <c:pt idx="271">
                  <c:v>241.1</c:v>
                </c:pt>
                <c:pt idx="272">
                  <c:v>248.2</c:v>
                </c:pt>
                <c:pt idx="273">
                  <c:v>246</c:v>
                </c:pt>
                <c:pt idx="274">
                  <c:v>254.7</c:v>
                </c:pt>
                <c:pt idx="275">
                  <c:v>278.8</c:v>
                </c:pt>
                <c:pt idx="276">
                  <c:v>327.39999999999998</c:v>
                </c:pt>
                <c:pt idx="277">
                  <c:v>382.6</c:v>
                </c:pt>
                <c:pt idx="278">
                  <c:v>422</c:v>
                </c:pt>
                <c:pt idx="279">
                  <c:v>447.2</c:v>
                </c:pt>
                <c:pt idx="280">
                  <c:v>393.9</c:v>
                </c:pt>
                <c:pt idx="281">
                  <c:v>344.9</c:v>
                </c:pt>
                <c:pt idx="282">
                  <c:v>370.5</c:v>
                </c:pt>
                <c:pt idx="283">
                  <c:v>427.4</c:v>
                </c:pt>
                <c:pt idx="284">
                  <c:v>501.5</c:v>
                </c:pt>
                <c:pt idx="285">
                  <c:v>569.79999999999995</c:v>
                </c:pt>
                <c:pt idx="286">
                  <c:v>632</c:v>
                </c:pt>
                <c:pt idx="287">
                  <c:v>744.6</c:v>
                </c:pt>
                <c:pt idx="288">
                  <c:v>968.6</c:v>
                </c:pt>
                <c:pt idx="289">
                  <c:v>996.4</c:v>
                </c:pt>
                <c:pt idx="290">
                  <c:v>998.3</c:v>
                </c:pt>
                <c:pt idx="291">
                  <c:v>1013.3</c:v>
                </c:pt>
                <c:pt idx="292">
                  <c:v>1061.5</c:v>
                </c:pt>
                <c:pt idx="293">
                  <c:v>1112.8</c:v>
                </c:pt>
                <c:pt idx="294">
                  <c:v>1150.5</c:v>
                </c:pt>
                <c:pt idx="295">
                  <c:v>1251</c:v>
                </c:pt>
                <c:pt idx="296">
                  <c:v>1408.7</c:v>
                </c:pt>
                <c:pt idx="297">
                  <c:v>1391</c:v>
                </c:pt>
                <c:pt idx="298">
                  <c:v>1156</c:v>
                </c:pt>
                <c:pt idx="299">
                  <c:v>822.9</c:v>
                </c:pt>
                <c:pt idx="300">
                  <c:v>558.29999999999995</c:v>
                </c:pt>
                <c:pt idx="301">
                  <c:v>651.6</c:v>
                </c:pt>
                <c:pt idx="302">
                  <c:v>797.4</c:v>
                </c:pt>
                <c:pt idx="303">
                  <c:v>753</c:v>
                </c:pt>
                <c:pt idx="304">
                  <c:v>588.70000000000005</c:v>
                </c:pt>
                <c:pt idx="305">
                  <c:v>530.4</c:v>
                </c:pt>
                <c:pt idx="306">
                  <c:v>553.79999999999995</c:v>
                </c:pt>
                <c:pt idx="307">
                  <c:v>593</c:v>
                </c:pt>
                <c:pt idx="308">
                  <c:v>589.20000000000005</c:v>
                </c:pt>
                <c:pt idx="309">
                  <c:v>529.79999999999995</c:v>
                </c:pt>
                <c:pt idx="310">
                  <c:v>491</c:v>
                </c:pt>
                <c:pt idx="311">
                  <c:v>566.20000000000005</c:v>
                </c:pt>
                <c:pt idx="312">
                  <c:v>711.9</c:v>
                </c:pt>
                <c:pt idx="313">
                  <c:v>802.3</c:v>
                </c:pt>
                <c:pt idx="314">
                  <c:v>764</c:v>
                </c:pt>
                <c:pt idx="315">
                  <c:v>626.79999999999995</c:v>
                </c:pt>
                <c:pt idx="316">
                  <c:v>525.4</c:v>
                </c:pt>
                <c:pt idx="317">
                  <c:v>511.7</c:v>
                </c:pt>
                <c:pt idx="318">
                  <c:v>567.29999999999995</c:v>
                </c:pt>
                <c:pt idx="319">
                  <c:v>646.6</c:v>
                </c:pt>
                <c:pt idx="320">
                  <c:v>708.1</c:v>
                </c:pt>
                <c:pt idx="321">
                  <c:v>737.9</c:v>
                </c:pt>
                <c:pt idx="322">
                  <c:v>758</c:v>
                </c:pt>
                <c:pt idx="323">
                  <c:v>807.1</c:v>
                </c:pt>
                <c:pt idx="324">
                  <c:v>851.7</c:v>
                </c:pt>
                <c:pt idx="325">
                  <c:v>843.3</c:v>
                </c:pt>
                <c:pt idx="326">
                  <c:v>834.4</c:v>
                </c:pt>
                <c:pt idx="327">
                  <c:v>706.8</c:v>
                </c:pt>
                <c:pt idx="328">
                  <c:v>486.6</c:v>
                </c:pt>
                <c:pt idx="329">
                  <c:v>332.4</c:v>
                </c:pt>
                <c:pt idx="330">
                  <c:v>325.7</c:v>
                </c:pt>
                <c:pt idx="331">
                  <c:v>384.7</c:v>
                </c:pt>
                <c:pt idx="332">
                  <c:v>420.5</c:v>
                </c:pt>
                <c:pt idx="333">
                  <c:v>422.3</c:v>
                </c:pt>
                <c:pt idx="334">
                  <c:v>403.5</c:v>
                </c:pt>
                <c:pt idx="335">
                  <c:v>390.2</c:v>
                </c:pt>
                <c:pt idx="336">
                  <c:v>435.9</c:v>
                </c:pt>
                <c:pt idx="337">
                  <c:v>477.7</c:v>
                </c:pt>
                <c:pt idx="338">
                  <c:v>486.3</c:v>
                </c:pt>
                <c:pt idx="339">
                  <c:v>518.70000000000005</c:v>
                </c:pt>
                <c:pt idx="340">
                  <c:v>610.79999999999995</c:v>
                </c:pt>
                <c:pt idx="341">
                  <c:v>671.6</c:v>
                </c:pt>
                <c:pt idx="342">
                  <c:v>629.20000000000005</c:v>
                </c:pt>
                <c:pt idx="343">
                  <c:v>543.29999999999995</c:v>
                </c:pt>
                <c:pt idx="344">
                  <c:v>538.29999999999995</c:v>
                </c:pt>
                <c:pt idx="345">
                  <c:v>570.20000000000005</c:v>
                </c:pt>
                <c:pt idx="346">
                  <c:v>591.20000000000005</c:v>
                </c:pt>
                <c:pt idx="347">
                  <c:v>583.6</c:v>
                </c:pt>
                <c:pt idx="348">
                  <c:v>537.1</c:v>
                </c:pt>
                <c:pt idx="349">
                  <c:v>488.9</c:v>
                </c:pt>
                <c:pt idx="350">
                  <c:v>477.9</c:v>
                </c:pt>
                <c:pt idx="351">
                  <c:v>504.8</c:v>
                </c:pt>
                <c:pt idx="352">
                  <c:v>543.6</c:v>
                </c:pt>
                <c:pt idx="353">
                  <c:v>562.70000000000005</c:v>
                </c:pt>
                <c:pt idx="354">
                  <c:v>567.29999999999995</c:v>
                </c:pt>
                <c:pt idx="355">
                  <c:v>575.9</c:v>
                </c:pt>
                <c:pt idx="356">
                  <c:v>590.9</c:v>
                </c:pt>
                <c:pt idx="357">
                  <c:v>591.9</c:v>
                </c:pt>
                <c:pt idx="358">
                  <c:v>572.20000000000005</c:v>
                </c:pt>
                <c:pt idx="359">
                  <c:v>499.1</c:v>
                </c:pt>
                <c:pt idx="360">
                  <c:v>461</c:v>
                </c:pt>
                <c:pt idx="361">
                  <c:v>492.5</c:v>
                </c:pt>
                <c:pt idx="362">
                  <c:v>537</c:v>
                </c:pt>
                <c:pt idx="363">
                  <c:v>599.20000000000005</c:v>
                </c:pt>
                <c:pt idx="364">
                  <c:v>689.6</c:v>
                </c:pt>
                <c:pt idx="365">
                  <c:v>697.6</c:v>
                </c:pt>
                <c:pt idx="366">
                  <c:v>656.8</c:v>
                </c:pt>
                <c:pt idx="367">
                  <c:v>662.5</c:v>
                </c:pt>
                <c:pt idx="368">
                  <c:v>632.29999999999995</c:v>
                </c:pt>
                <c:pt idx="369">
                  <c:v>530.1</c:v>
                </c:pt>
                <c:pt idx="370">
                  <c:v>383.4</c:v>
                </c:pt>
                <c:pt idx="371">
                  <c:v>261.2</c:v>
                </c:pt>
                <c:pt idx="372">
                  <c:v>263.7</c:v>
                </c:pt>
                <c:pt idx="373">
                  <c:v>335.5</c:v>
                </c:pt>
                <c:pt idx="374">
                  <c:v>416.4</c:v>
                </c:pt>
                <c:pt idx="375">
                  <c:v>450.1</c:v>
                </c:pt>
                <c:pt idx="376">
                  <c:v>366.6</c:v>
                </c:pt>
                <c:pt idx="377">
                  <c:v>270.8</c:v>
                </c:pt>
                <c:pt idx="378">
                  <c:v>227.3</c:v>
                </c:pt>
                <c:pt idx="379">
                  <c:v>226</c:v>
                </c:pt>
                <c:pt idx="380">
                  <c:v>240.8</c:v>
                </c:pt>
                <c:pt idx="381">
                  <c:v>250.5</c:v>
                </c:pt>
                <c:pt idx="382">
                  <c:v>243.5</c:v>
                </c:pt>
                <c:pt idx="383">
                  <c:v>215</c:v>
                </c:pt>
                <c:pt idx="384">
                  <c:v>151.1</c:v>
                </c:pt>
                <c:pt idx="385">
                  <c:v>146.19999999999999</c:v>
                </c:pt>
                <c:pt idx="386">
                  <c:v>167.3</c:v>
                </c:pt>
                <c:pt idx="387">
                  <c:v>208</c:v>
                </c:pt>
                <c:pt idx="388">
                  <c:v>268</c:v>
                </c:pt>
                <c:pt idx="389">
                  <c:v>283.8</c:v>
                </c:pt>
                <c:pt idx="390">
                  <c:v>251.5</c:v>
                </c:pt>
                <c:pt idx="391">
                  <c:v>185.5</c:v>
                </c:pt>
                <c:pt idx="392">
                  <c:v>127.7</c:v>
                </c:pt>
                <c:pt idx="393">
                  <c:v>124</c:v>
                </c:pt>
                <c:pt idx="394">
                  <c:v>145.9</c:v>
                </c:pt>
                <c:pt idx="395">
                  <c:v>175.9</c:v>
                </c:pt>
                <c:pt idx="396">
                  <c:v>193.8</c:v>
                </c:pt>
                <c:pt idx="397">
                  <c:v>176.6</c:v>
                </c:pt>
                <c:pt idx="398">
                  <c:v>137.80000000000001</c:v>
                </c:pt>
                <c:pt idx="399">
                  <c:v>69</c:v>
                </c:pt>
                <c:pt idx="400">
                  <c:v>54.3</c:v>
                </c:pt>
                <c:pt idx="401">
                  <c:v>50.8</c:v>
                </c:pt>
                <c:pt idx="402">
                  <c:v>53.9</c:v>
                </c:pt>
                <c:pt idx="403">
                  <c:v>55</c:v>
                </c:pt>
                <c:pt idx="404">
                  <c:v>41.3</c:v>
                </c:pt>
                <c:pt idx="405">
                  <c:v>21.2</c:v>
                </c:pt>
                <c:pt idx="406">
                  <c:v>8.3000000000000007</c:v>
                </c:pt>
                <c:pt idx="407">
                  <c:v>4.5999999999999996</c:v>
                </c:pt>
                <c:pt idx="408">
                  <c:v>4.3</c:v>
                </c:pt>
                <c:pt idx="409">
                  <c:v>4.3</c:v>
                </c:pt>
                <c:pt idx="410">
                  <c:v>4.3</c:v>
                </c:pt>
                <c:pt idx="411">
                  <c:v>4.3</c:v>
                </c:pt>
                <c:pt idx="412">
                  <c:v>4.2</c:v>
                </c:pt>
                <c:pt idx="413">
                  <c:v>4.2</c:v>
                </c:pt>
                <c:pt idx="414">
                  <c:v>4.2</c:v>
                </c:pt>
                <c:pt idx="415">
                  <c:v>4.2</c:v>
                </c:pt>
                <c:pt idx="416">
                  <c:v>4.2</c:v>
                </c:pt>
                <c:pt idx="417">
                  <c:v>4.0999999999999996</c:v>
                </c:pt>
                <c:pt idx="418">
                  <c:v>4.0999999999999996</c:v>
                </c:pt>
                <c:pt idx="419">
                  <c:v>4.0999999999999996</c:v>
                </c:pt>
                <c:pt idx="420">
                  <c:v>4.0999999999999996</c:v>
                </c:pt>
                <c:pt idx="421">
                  <c:v>4.0999999999999996</c:v>
                </c:pt>
                <c:pt idx="422">
                  <c:v>4.0999999999999996</c:v>
                </c:pt>
                <c:pt idx="423">
                  <c:v>4.0999999999999996</c:v>
                </c:pt>
                <c:pt idx="424">
                  <c:v>4.0999999999999996</c:v>
                </c:pt>
                <c:pt idx="425">
                  <c:v>4.0999999999999996</c:v>
                </c:pt>
                <c:pt idx="426">
                  <c:v>4.0999999999999996</c:v>
                </c:pt>
                <c:pt idx="427">
                  <c:v>4.0999999999999996</c:v>
                </c:pt>
                <c:pt idx="428">
                  <c:v>4.0999999999999996</c:v>
                </c:pt>
                <c:pt idx="429">
                  <c:v>4</c:v>
                </c:pt>
                <c:pt idx="430">
                  <c:v>4</c:v>
                </c:pt>
                <c:pt idx="431">
                  <c:v>4</c:v>
                </c:pt>
                <c:pt idx="432">
                  <c:v>4</c:v>
                </c:pt>
                <c:pt idx="433">
                  <c:v>4</c:v>
                </c:pt>
                <c:pt idx="434">
                  <c:v>4</c:v>
                </c:pt>
                <c:pt idx="435">
                  <c:v>4</c:v>
                </c:pt>
                <c:pt idx="436">
                  <c:v>4</c:v>
                </c:pt>
                <c:pt idx="437">
                  <c:v>3.7</c:v>
                </c:pt>
                <c:pt idx="438">
                  <c:v>3.6</c:v>
                </c:pt>
                <c:pt idx="439">
                  <c:v>3.6</c:v>
                </c:pt>
                <c:pt idx="440">
                  <c:v>3.6</c:v>
                </c:pt>
                <c:pt idx="441">
                  <c:v>3.5</c:v>
                </c:pt>
                <c:pt idx="442">
                  <c:v>3.5</c:v>
                </c:pt>
                <c:pt idx="443">
                  <c:v>3.5</c:v>
                </c:pt>
                <c:pt idx="444">
                  <c:v>3.5</c:v>
                </c:pt>
                <c:pt idx="445">
                  <c:v>3.5</c:v>
                </c:pt>
                <c:pt idx="446">
                  <c:v>3.5</c:v>
                </c:pt>
                <c:pt idx="447">
                  <c:v>3.5</c:v>
                </c:pt>
                <c:pt idx="448">
                  <c:v>3.5</c:v>
                </c:pt>
                <c:pt idx="449">
                  <c:v>3.5</c:v>
                </c:pt>
                <c:pt idx="450">
                  <c:v>3.4</c:v>
                </c:pt>
                <c:pt idx="451">
                  <c:v>3.4</c:v>
                </c:pt>
                <c:pt idx="452">
                  <c:v>3.2</c:v>
                </c:pt>
                <c:pt idx="453">
                  <c:v>3</c:v>
                </c:pt>
                <c:pt idx="454">
                  <c:v>2.9</c:v>
                </c:pt>
                <c:pt idx="455">
                  <c:v>2.7</c:v>
                </c:pt>
                <c:pt idx="456">
                  <c:v>2.5</c:v>
                </c:pt>
                <c:pt idx="457">
                  <c:v>2.2999999999999998</c:v>
                </c:pt>
                <c:pt idx="458">
                  <c:v>2.1</c:v>
                </c:pt>
                <c:pt idx="459">
                  <c:v>1.9</c:v>
                </c:pt>
                <c:pt idx="460">
                  <c:v>1.8</c:v>
                </c:pt>
                <c:pt idx="461">
                  <c:v>1.8</c:v>
                </c:pt>
                <c:pt idx="462">
                  <c:v>1.9</c:v>
                </c:pt>
                <c:pt idx="463">
                  <c:v>2</c:v>
                </c:pt>
                <c:pt idx="464">
                  <c:v>2.1</c:v>
                </c:pt>
                <c:pt idx="465">
                  <c:v>2.2000000000000002</c:v>
                </c:pt>
                <c:pt idx="466">
                  <c:v>2.2999999999999998</c:v>
                </c:pt>
                <c:pt idx="467">
                  <c:v>2.4</c:v>
                </c:pt>
                <c:pt idx="468">
                  <c:v>2.4</c:v>
                </c:pt>
                <c:pt idx="469">
                  <c:v>2.4</c:v>
                </c:pt>
                <c:pt idx="470">
                  <c:v>2.5</c:v>
                </c:pt>
                <c:pt idx="471">
                  <c:v>6.5</c:v>
                </c:pt>
                <c:pt idx="472">
                  <c:v>16.5</c:v>
                </c:pt>
                <c:pt idx="473">
                  <c:v>32.5</c:v>
                </c:pt>
                <c:pt idx="474">
                  <c:v>74.5</c:v>
                </c:pt>
                <c:pt idx="475">
                  <c:v>88.5</c:v>
                </c:pt>
                <c:pt idx="476">
                  <c:v>78.5</c:v>
                </c:pt>
                <c:pt idx="477">
                  <c:v>66.5</c:v>
                </c:pt>
                <c:pt idx="478">
                  <c:v>52.5</c:v>
                </c:pt>
                <c:pt idx="479">
                  <c:v>50.5</c:v>
                </c:pt>
                <c:pt idx="480">
                  <c:v>52.5</c:v>
                </c:pt>
                <c:pt idx="481">
                  <c:v>87</c:v>
                </c:pt>
                <c:pt idx="482">
                  <c:v>204.9</c:v>
                </c:pt>
                <c:pt idx="483">
                  <c:v>405.8</c:v>
                </c:pt>
                <c:pt idx="484">
                  <c:v>473.8</c:v>
                </c:pt>
                <c:pt idx="485">
                  <c:v>387</c:v>
                </c:pt>
                <c:pt idx="486">
                  <c:v>314.8</c:v>
                </c:pt>
                <c:pt idx="487">
                  <c:v>341.2</c:v>
                </c:pt>
                <c:pt idx="488">
                  <c:v>393.8</c:v>
                </c:pt>
                <c:pt idx="489">
                  <c:v>437.3</c:v>
                </c:pt>
                <c:pt idx="490">
                  <c:v>475.3</c:v>
                </c:pt>
                <c:pt idx="491">
                  <c:v>593</c:v>
                </c:pt>
                <c:pt idx="492">
                  <c:v>1902.2</c:v>
                </c:pt>
                <c:pt idx="493">
                  <c:v>2927.5</c:v>
                </c:pt>
                <c:pt idx="494">
                  <c:v>3049.6</c:v>
                </c:pt>
                <c:pt idx="495">
                  <c:v>3065.5</c:v>
                </c:pt>
                <c:pt idx="496">
                  <c:v>3026.9</c:v>
                </c:pt>
                <c:pt idx="497">
                  <c:v>2963.9</c:v>
                </c:pt>
                <c:pt idx="498">
                  <c:v>2942.5</c:v>
                </c:pt>
                <c:pt idx="499">
                  <c:v>3011</c:v>
                </c:pt>
                <c:pt idx="500">
                  <c:v>3184.2</c:v>
                </c:pt>
                <c:pt idx="501">
                  <c:v>3668.9</c:v>
                </c:pt>
                <c:pt idx="502">
                  <c:v>4467.3</c:v>
                </c:pt>
                <c:pt idx="503">
                  <c:v>4907.8999999999996</c:v>
                </c:pt>
                <c:pt idx="504">
                  <c:v>5296.5</c:v>
                </c:pt>
                <c:pt idx="505">
                  <c:v>5573.7</c:v>
                </c:pt>
                <c:pt idx="506">
                  <c:v>5686.7</c:v>
                </c:pt>
                <c:pt idx="507">
                  <c:v>5596.4</c:v>
                </c:pt>
                <c:pt idx="508">
                  <c:v>5412.2</c:v>
                </c:pt>
                <c:pt idx="509">
                  <c:v>5316.5</c:v>
                </c:pt>
                <c:pt idx="510">
                  <c:v>5282.4</c:v>
                </c:pt>
                <c:pt idx="511">
                  <c:v>5338.7</c:v>
                </c:pt>
                <c:pt idx="512">
                  <c:v>5538.7</c:v>
                </c:pt>
                <c:pt idx="513">
                  <c:v>5631.5</c:v>
                </c:pt>
                <c:pt idx="514">
                  <c:v>5643.5</c:v>
                </c:pt>
                <c:pt idx="515">
                  <c:v>5707.5</c:v>
                </c:pt>
                <c:pt idx="516">
                  <c:v>5773.6</c:v>
                </c:pt>
                <c:pt idx="517">
                  <c:v>5794.4</c:v>
                </c:pt>
                <c:pt idx="518">
                  <c:v>5768.2</c:v>
                </c:pt>
                <c:pt idx="519">
                  <c:v>5737.9</c:v>
                </c:pt>
                <c:pt idx="520">
                  <c:v>5723.7</c:v>
                </c:pt>
                <c:pt idx="521">
                  <c:v>5737.3</c:v>
                </c:pt>
                <c:pt idx="522">
                  <c:v>5771.5</c:v>
                </c:pt>
                <c:pt idx="523">
                  <c:v>5796.6</c:v>
                </c:pt>
                <c:pt idx="524">
                  <c:v>5796.7</c:v>
                </c:pt>
                <c:pt idx="525">
                  <c:v>5783.9</c:v>
                </c:pt>
                <c:pt idx="526">
                  <c:v>5710.9</c:v>
                </c:pt>
                <c:pt idx="527">
                  <c:v>5597.7</c:v>
                </c:pt>
                <c:pt idx="528">
                  <c:v>5564.1</c:v>
                </c:pt>
                <c:pt idx="529">
                  <c:v>5562.6</c:v>
                </c:pt>
                <c:pt idx="530">
                  <c:v>5571.4</c:v>
                </c:pt>
                <c:pt idx="531">
                  <c:v>5578.7</c:v>
                </c:pt>
                <c:pt idx="532">
                  <c:v>5568</c:v>
                </c:pt>
                <c:pt idx="533">
                  <c:v>5543.6</c:v>
                </c:pt>
                <c:pt idx="534">
                  <c:v>5500.8</c:v>
                </c:pt>
                <c:pt idx="535">
                  <c:v>5332.3</c:v>
                </c:pt>
                <c:pt idx="536">
                  <c:v>4590.8999999999996</c:v>
                </c:pt>
                <c:pt idx="537">
                  <c:v>3830.9</c:v>
                </c:pt>
                <c:pt idx="538">
                  <c:v>3396.4</c:v>
                </c:pt>
                <c:pt idx="539">
                  <c:v>3301.3</c:v>
                </c:pt>
                <c:pt idx="540">
                  <c:v>3327.5</c:v>
                </c:pt>
                <c:pt idx="541">
                  <c:v>3413.4</c:v>
                </c:pt>
                <c:pt idx="542">
                  <c:v>3585.1</c:v>
                </c:pt>
                <c:pt idx="543">
                  <c:v>4034.1</c:v>
                </c:pt>
                <c:pt idx="544">
                  <c:v>4063.7</c:v>
                </c:pt>
                <c:pt idx="545">
                  <c:v>4039.2</c:v>
                </c:pt>
                <c:pt idx="546">
                  <c:v>3992.1</c:v>
                </c:pt>
                <c:pt idx="547">
                  <c:v>3834.1</c:v>
                </c:pt>
                <c:pt idx="548">
                  <c:v>3477.1</c:v>
                </c:pt>
                <c:pt idx="549">
                  <c:v>3271.8</c:v>
                </c:pt>
                <c:pt idx="550">
                  <c:v>3087.8</c:v>
                </c:pt>
                <c:pt idx="551">
                  <c:v>2703.1</c:v>
                </c:pt>
                <c:pt idx="552">
                  <c:v>2324.4</c:v>
                </c:pt>
                <c:pt idx="553">
                  <c:v>2395.9</c:v>
                </c:pt>
                <c:pt idx="554">
                  <c:v>2503.3000000000002</c:v>
                </c:pt>
                <c:pt idx="555">
                  <c:v>2585.8000000000002</c:v>
                </c:pt>
                <c:pt idx="556">
                  <c:v>2835.5</c:v>
                </c:pt>
                <c:pt idx="557">
                  <c:v>3607.9</c:v>
                </c:pt>
                <c:pt idx="558">
                  <c:v>3869.1</c:v>
                </c:pt>
                <c:pt idx="559">
                  <c:v>3807.4</c:v>
                </c:pt>
                <c:pt idx="560">
                  <c:v>3761.1</c:v>
                </c:pt>
                <c:pt idx="561">
                  <c:v>3741.7</c:v>
                </c:pt>
                <c:pt idx="562">
                  <c:v>3745.1</c:v>
                </c:pt>
                <c:pt idx="563">
                  <c:v>3765.3</c:v>
                </c:pt>
                <c:pt idx="564">
                  <c:v>3804.7</c:v>
                </c:pt>
                <c:pt idx="565">
                  <c:v>3922.2</c:v>
                </c:pt>
                <c:pt idx="566">
                  <c:v>4051</c:v>
                </c:pt>
                <c:pt idx="567">
                  <c:v>4072.4</c:v>
                </c:pt>
                <c:pt idx="568">
                  <c:v>4077.5</c:v>
                </c:pt>
                <c:pt idx="569">
                  <c:v>4115.3</c:v>
                </c:pt>
                <c:pt idx="570">
                  <c:v>4131.5</c:v>
                </c:pt>
                <c:pt idx="571">
                  <c:v>4105.3999999999996</c:v>
                </c:pt>
                <c:pt idx="572">
                  <c:v>4057</c:v>
                </c:pt>
                <c:pt idx="573">
                  <c:v>4006.7</c:v>
                </c:pt>
                <c:pt idx="574">
                  <c:v>4002.1</c:v>
                </c:pt>
                <c:pt idx="575">
                  <c:v>4028.2</c:v>
                </c:pt>
                <c:pt idx="576">
                  <c:v>4042</c:v>
                </c:pt>
                <c:pt idx="577">
                  <c:v>4033</c:v>
                </c:pt>
                <c:pt idx="578">
                  <c:v>4020.7</c:v>
                </c:pt>
                <c:pt idx="579">
                  <c:v>4011.9</c:v>
                </c:pt>
                <c:pt idx="580">
                  <c:v>4003.1</c:v>
                </c:pt>
                <c:pt idx="581">
                  <c:v>4001.5</c:v>
                </c:pt>
                <c:pt idx="582">
                  <c:v>4011.7</c:v>
                </c:pt>
                <c:pt idx="583">
                  <c:v>4014</c:v>
                </c:pt>
                <c:pt idx="584">
                  <c:v>3974.4</c:v>
                </c:pt>
                <c:pt idx="585">
                  <c:v>3874.4</c:v>
                </c:pt>
                <c:pt idx="586">
                  <c:v>3432.7</c:v>
                </c:pt>
                <c:pt idx="587">
                  <c:v>2166.6</c:v>
                </c:pt>
                <c:pt idx="588">
                  <c:v>1826.3</c:v>
                </c:pt>
                <c:pt idx="589">
                  <c:v>1889.1</c:v>
                </c:pt>
                <c:pt idx="590">
                  <c:v>2010.7</c:v>
                </c:pt>
                <c:pt idx="591">
                  <c:v>2172.8000000000002</c:v>
                </c:pt>
                <c:pt idx="592">
                  <c:v>2913.3</c:v>
                </c:pt>
                <c:pt idx="593">
                  <c:v>3477.1</c:v>
                </c:pt>
                <c:pt idx="594">
                  <c:v>3562.9</c:v>
                </c:pt>
                <c:pt idx="595">
                  <c:v>3777.6</c:v>
                </c:pt>
                <c:pt idx="596">
                  <c:v>3869.7</c:v>
                </c:pt>
                <c:pt idx="597">
                  <c:v>3965.3</c:v>
                </c:pt>
                <c:pt idx="598">
                  <c:v>3996.3</c:v>
                </c:pt>
                <c:pt idx="599">
                  <c:v>4053.5</c:v>
                </c:pt>
                <c:pt idx="600">
                  <c:v>4160.3</c:v>
                </c:pt>
                <c:pt idx="601">
                  <c:v>4283</c:v>
                </c:pt>
                <c:pt idx="602">
                  <c:v>4350.3999999999996</c:v>
                </c:pt>
                <c:pt idx="603">
                  <c:v>4331.3</c:v>
                </c:pt>
                <c:pt idx="604">
                  <c:v>4396.3</c:v>
                </c:pt>
                <c:pt idx="605">
                  <c:v>4386.1000000000004</c:v>
                </c:pt>
                <c:pt idx="606">
                  <c:v>4336.6000000000004</c:v>
                </c:pt>
                <c:pt idx="607">
                  <c:v>4353.3</c:v>
                </c:pt>
                <c:pt idx="608">
                  <c:v>4395.7</c:v>
                </c:pt>
                <c:pt idx="609">
                  <c:v>4413.3</c:v>
                </c:pt>
                <c:pt idx="610">
                  <c:v>4435</c:v>
                </c:pt>
                <c:pt idx="611">
                  <c:v>4450.3</c:v>
                </c:pt>
                <c:pt idx="612">
                  <c:v>4442.8999999999996</c:v>
                </c:pt>
                <c:pt idx="613">
                  <c:v>4416.2</c:v>
                </c:pt>
                <c:pt idx="614">
                  <c:v>4437.1000000000004</c:v>
                </c:pt>
                <c:pt idx="615">
                  <c:v>4479</c:v>
                </c:pt>
                <c:pt idx="616">
                  <c:v>4525.8999999999996</c:v>
                </c:pt>
                <c:pt idx="617">
                  <c:v>4553.5</c:v>
                </c:pt>
                <c:pt idx="618">
                  <c:v>4541.6000000000004</c:v>
                </c:pt>
                <c:pt idx="619">
                  <c:v>4504.8999999999996</c:v>
                </c:pt>
                <c:pt idx="620">
                  <c:v>4467</c:v>
                </c:pt>
                <c:pt idx="621">
                  <c:v>4429.8</c:v>
                </c:pt>
                <c:pt idx="622">
                  <c:v>4268.5</c:v>
                </c:pt>
                <c:pt idx="623">
                  <c:v>3767.9</c:v>
                </c:pt>
                <c:pt idx="624">
                  <c:v>2267.5</c:v>
                </c:pt>
                <c:pt idx="625">
                  <c:v>1554.1</c:v>
                </c:pt>
                <c:pt idx="626">
                  <c:v>1536.9</c:v>
                </c:pt>
                <c:pt idx="627">
                  <c:v>1524.1</c:v>
                </c:pt>
                <c:pt idx="628">
                  <c:v>1499.1</c:v>
                </c:pt>
                <c:pt idx="629">
                  <c:v>1476.5</c:v>
                </c:pt>
                <c:pt idx="630">
                  <c:v>1466.5</c:v>
                </c:pt>
                <c:pt idx="631">
                  <c:v>1467.2</c:v>
                </c:pt>
                <c:pt idx="632">
                  <c:v>1472.4</c:v>
                </c:pt>
                <c:pt idx="633">
                  <c:v>1474.5</c:v>
                </c:pt>
                <c:pt idx="634">
                  <c:v>1468.5</c:v>
                </c:pt>
                <c:pt idx="635">
                  <c:v>1450.1</c:v>
                </c:pt>
                <c:pt idx="636">
                  <c:v>1394.8</c:v>
                </c:pt>
                <c:pt idx="637">
                  <c:v>1207.0999999999999</c:v>
                </c:pt>
                <c:pt idx="638">
                  <c:v>808.1</c:v>
                </c:pt>
                <c:pt idx="639">
                  <c:v>352.7</c:v>
                </c:pt>
                <c:pt idx="640">
                  <c:v>83</c:v>
                </c:pt>
                <c:pt idx="641">
                  <c:v>11.5</c:v>
                </c:pt>
                <c:pt idx="642">
                  <c:v>5.6</c:v>
                </c:pt>
                <c:pt idx="643">
                  <c:v>5.5</c:v>
                </c:pt>
                <c:pt idx="644">
                  <c:v>5.4</c:v>
                </c:pt>
                <c:pt idx="645">
                  <c:v>5.3</c:v>
                </c:pt>
                <c:pt idx="646">
                  <c:v>5.3</c:v>
                </c:pt>
                <c:pt idx="647">
                  <c:v>5.3</c:v>
                </c:pt>
                <c:pt idx="648">
                  <c:v>5.4</c:v>
                </c:pt>
                <c:pt idx="649">
                  <c:v>5.4</c:v>
                </c:pt>
                <c:pt idx="650">
                  <c:v>5.4</c:v>
                </c:pt>
                <c:pt idx="651">
                  <c:v>5.5</c:v>
                </c:pt>
                <c:pt idx="652">
                  <c:v>5.5</c:v>
                </c:pt>
                <c:pt idx="653">
                  <c:v>5.5</c:v>
                </c:pt>
                <c:pt idx="654">
                  <c:v>5.6</c:v>
                </c:pt>
                <c:pt idx="655">
                  <c:v>5.6</c:v>
                </c:pt>
                <c:pt idx="656">
                  <c:v>5.6</c:v>
                </c:pt>
                <c:pt idx="657">
                  <c:v>5.7</c:v>
                </c:pt>
                <c:pt idx="658">
                  <c:v>5.7</c:v>
                </c:pt>
                <c:pt idx="659">
                  <c:v>5.7</c:v>
                </c:pt>
                <c:pt idx="660">
                  <c:v>5.7</c:v>
                </c:pt>
                <c:pt idx="661">
                  <c:v>5.7</c:v>
                </c:pt>
                <c:pt idx="662">
                  <c:v>5.7</c:v>
                </c:pt>
                <c:pt idx="663">
                  <c:v>5.7</c:v>
                </c:pt>
                <c:pt idx="664">
                  <c:v>5.7</c:v>
                </c:pt>
                <c:pt idx="665">
                  <c:v>5.7</c:v>
                </c:pt>
                <c:pt idx="666">
                  <c:v>5.7</c:v>
                </c:pt>
                <c:pt idx="667">
                  <c:v>5.7</c:v>
                </c:pt>
                <c:pt idx="668">
                  <c:v>5.6</c:v>
                </c:pt>
                <c:pt idx="669">
                  <c:v>5.6</c:v>
                </c:pt>
                <c:pt idx="670">
                  <c:v>5.6</c:v>
                </c:pt>
                <c:pt idx="671">
                  <c:v>5.6</c:v>
                </c:pt>
                <c:pt idx="672">
                  <c:v>5.4</c:v>
                </c:pt>
                <c:pt idx="673">
                  <c:v>5.4</c:v>
                </c:pt>
                <c:pt idx="674">
                  <c:v>5.3</c:v>
                </c:pt>
                <c:pt idx="675">
                  <c:v>5.3</c:v>
                </c:pt>
                <c:pt idx="676">
                  <c:v>5.3</c:v>
                </c:pt>
                <c:pt idx="677">
                  <c:v>5.3</c:v>
                </c:pt>
                <c:pt idx="678">
                  <c:v>5.3</c:v>
                </c:pt>
                <c:pt idx="679">
                  <c:v>5.3</c:v>
                </c:pt>
                <c:pt idx="680">
                  <c:v>5.3</c:v>
                </c:pt>
                <c:pt idx="681">
                  <c:v>5.3</c:v>
                </c:pt>
                <c:pt idx="682">
                  <c:v>5.3</c:v>
                </c:pt>
                <c:pt idx="683">
                  <c:v>11.3</c:v>
                </c:pt>
                <c:pt idx="684">
                  <c:v>37.299999999999997</c:v>
                </c:pt>
                <c:pt idx="685">
                  <c:v>171.3</c:v>
                </c:pt>
                <c:pt idx="686">
                  <c:v>605.29999999999995</c:v>
                </c:pt>
                <c:pt idx="687">
                  <c:v>697.3</c:v>
                </c:pt>
                <c:pt idx="688">
                  <c:v>689.3</c:v>
                </c:pt>
                <c:pt idx="689">
                  <c:v>673.3</c:v>
                </c:pt>
                <c:pt idx="690">
                  <c:v>655.29999999999995</c:v>
                </c:pt>
                <c:pt idx="691">
                  <c:v>585.29999999999995</c:v>
                </c:pt>
                <c:pt idx="692">
                  <c:v>515.29999999999995</c:v>
                </c:pt>
                <c:pt idx="693">
                  <c:v>485.3</c:v>
                </c:pt>
                <c:pt idx="694">
                  <c:v>491.3</c:v>
                </c:pt>
                <c:pt idx="695">
                  <c:v>503.3</c:v>
                </c:pt>
                <c:pt idx="696">
                  <c:v>509.3</c:v>
                </c:pt>
                <c:pt idx="697">
                  <c:v>535.70000000000005</c:v>
                </c:pt>
                <c:pt idx="698">
                  <c:v>642.70000000000005</c:v>
                </c:pt>
                <c:pt idx="699">
                  <c:v>868.8</c:v>
                </c:pt>
                <c:pt idx="700">
                  <c:v>946.3</c:v>
                </c:pt>
                <c:pt idx="701">
                  <c:v>1055.7</c:v>
                </c:pt>
                <c:pt idx="702">
                  <c:v>1113.3</c:v>
                </c:pt>
                <c:pt idx="703">
                  <c:v>1061.9000000000001</c:v>
                </c:pt>
                <c:pt idx="704">
                  <c:v>998.6</c:v>
                </c:pt>
                <c:pt idx="705">
                  <c:v>986.9</c:v>
                </c:pt>
                <c:pt idx="706">
                  <c:v>1001.5</c:v>
                </c:pt>
                <c:pt idx="707">
                  <c:v>988.9</c:v>
                </c:pt>
                <c:pt idx="708">
                  <c:v>957.3</c:v>
                </c:pt>
                <c:pt idx="709">
                  <c:v>923.7</c:v>
                </c:pt>
                <c:pt idx="710">
                  <c:v>859</c:v>
                </c:pt>
                <c:pt idx="711">
                  <c:v>710.9</c:v>
                </c:pt>
                <c:pt idx="712">
                  <c:v>508.4</c:v>
                </c:pt>
                <c:pt idx="713">
                  <c:v>340.7</c:v>
                </c:pt>
                <c:pt idx="714">
                  <c:v>249.1</c:v>
                </c:pt>
                <c:pt idx="715">
                  <c:v>237.2</c:v>
                </c:pt>
                <c:pt idx="716">
                  <c:v>885.9</c:v>
                </c:pt>
                <c:pt idx="717">
                  <c:v>2273.1999999999998</c:v>
                </c:pt>
                <c:pt idx="718">
                  <c:v>2817.3</c:v>
                </c:pt>
                <c:pt idx="719">
                  <c:v>3412.8</c:v>
                </c:pt>
                <c:pt idx="720">
                  <c:v>3980.5</c:v>
                </c:pt>
                <c:pt idx="721">
                  <c:v>4098.2</c:v>
                </c:pt>
                <c:pt idx="722">
                  <c:v>4400.8</c:v>
                </c:pt>
                <c:pt idx="723">
                  <c:v>4631.3999999999996</c:v>
                </c:pt>
                <c:pt idx="724">
                  <c:v>4684.3</c:v>
                </c:pt>
                <c:pt idx="725">
                  <c:v>4714.2</c:v>
                </c:pt>
                <c:pt idx="726">
                  <c:v>4728.3</c:v>
                </c:pt>
                <c:pt idx="727">
                  <c:v>4732.5</c:v>
                </c:pt>
                <c:pt idx="728">
                  <c:v>4734.2</c:v>
                </c:pt>
                <c:pt idx="729">
                  <c:v>4708.3</c:v>
                </c:pt>
                <c:pt idx="730">
                  <c:v>4719.1000000000004</c:v>
                </c:pt>
                <c:pt idx="731">
                  <c:v>4937.7</c:v>
                </c:pt>
                <c:pt idx="732">
                  <c:v>5243.1</c:v>
                </c:pt>
                <c:pt idx="733">
                  <c:v>5602</c:v>
                </c:pt>
                <c:pt idx="734">
                  <c:v>5850.3</c:v>
                </c:pt>
                <c:pt idx="735">
                  <c:v>5947.8</c:v>
                </c:pt>
                <c:pt idx="736">
                  <c:v>6011.5</c:v>
                </c:pt>
                <c:pt idx="737">
                  <c:v>6095.9</c:v>
                </c:pt>
                <c:pt idx="738">
                  <c:v>6181.6</c:v>
                </c:pt>
                <c:pt idx="739">
                  <c:v>6263.5</c:v>
                </c:pt>
                <c:pt idx="740">
                  <c:v>6292.2</c:v>
                </c:pt>
                <c:pt idx="741">
                  <c:v>6294.3</c:v>
                </c:pt>
                <c:pt idx="742">
                  <c:v>6297.1</c:v>
                </c:pt>
                <c:pt idx="743">
                  <c:v>6294.2</c:v>
                </c:pt>
                <c:pt idx="744">
                  <c:v>6250.4</c:v>
                </c:pt>
                <c:pt idx="745">
                  <c:v>6227.6</c:v>
                </c:pt>
                <c:pt idx="746">
                  <c:v>6226.8</c:v>
                </c:pt>
                <c:pt idx="747">
                  <c:v>6214</c:v>
                </c:pt>
                <c:pt idx="748">
                  <c:v>6213.9</c:v>
                </c:pt>
                <c:pt idx="749">
                  <c:v>6217.6</c:v>
                </c:pt>
                <c:pt idx="750">
                  <c:v>6219.9</c:v>
                </c:pt>
                <c:pt idx="751">
                  <c:v>6227.7</c:v>
                </c:pt>
                <c:pt idx="752">
                  <c:v>6235</c:v>
                </c:pt>
                <c:pt idx="753">
                  <c:v>6232.4</c:v>
                </c:pt>
                <c:pt idx="754">
                  <c:v>6227.9</c:v>
                </c:pt>
                <c:pt idx="755">
                  <c:v>6222.9</c:v>
                </c:pt>
                <c:pt idx="756">
                  <c:v>6225.8</c:v>
                </c:pt>
                <c:pt idx="757">
                  <c:v>6234.7</c:v>
                </c:pt>
                <c:pt idx="758">
                  <c:v>6247.4</c:v>
                </c:pt>
                <c:pt idx="759">
                  <c:v>6282.4</c:v>
                </c:pt>
                <c:pt idx="760">
                  <c:v>6340</c:v>
                </c:pt>
                <c:pt idx="761">
                  <c:v>6360.5</c:v>
                </c:pt>
                <c:pt idx="762">
                  <c:v>6360.4</c:v>
                </c:pt>
                <c:pt idx="763">
                  <c:v>6365.3</c:v>
                </c:pt>
                <c:pt idx="764">
                  <c:v>6359.6</c:v>
                </c:pt>
                <c:pt idx="765">
                  <c:v>6354.8</c:v>
                </c:pt>
                <c:pt idx="766">
                  <c:v>6352</c:v>
                </c:pt>
                <c:pt idx="767">
                  <c:v>6347.9</c:v>
                </c:pt>
                <c:pt idx="768">
                  <c:v>6327.3</c:v>
                </c:pt>
                <c:pt idx="769">
                  <c:v>6308.5</c:v>
                </c:pt>
                <c:pt idx="770">
                  <c:v>6276.5</c:v>
                </c:pt>
                <c:pt idx="771">
                  <c:v>6263.8</c:v>
                </c:pt>
                <c:pt idx="772">
                  <c:v>6265.7</c:v>
                </c:pt>
                <c:pt idx="773">
                  <c:v>6271.9</c:v>
                </c:pt>
                <c:pt idx="774">
                  <c:v>6269.5</c:v>
                </c:pt>
                <c:pt idx="775">
                  <c:v>6261.2</c:v>
                </c:pt>
                <c:pt idx="776">
                  <c:v>6260.7</c:v>
                </c:pt>
                <c:pt idx="777">
                  <c:v>6258.5</c:v>
                </c:pt>
                <c:pt idx="778">
                  <c:v>6261.7</c:v>
                </c:pt>
                <c:pt idx="779">
                  <c:v>6265.1</c:v>
                </c:pt>
                <c:pt idx="780">
                  <c:v>6264.8</c:v>
                </c:pt>
                <c:pt idx="781">
                  <c:v>6263.6</c:v>
                </c:pt>
                <c:pt idx="782">
                  <c:v>6258.1</c:v>
                </c:pt>
                <c:pt idx="783">
                  <c:v>6238.4</c:v>
                </c:pt>
              </c:numCache>
            </c:numRef>
          </c:yVal>
          <c:smooth val="0"/>
          <c:extLst>
            <c:ext xmlns:c16="http://schemas.microsoft.com/office/drawing/2014/chart" uri="{C3380CC4-5D6E-409C-BE32-E72D297353CC}">
              <c16:uniqueId val="{00000004-1818-413E-A682-0F3DC01FBC8A}"/>
            </c:ext>
          </c:extLst>
        </c:ser>
        <c:ser>
          <c:idx val="3"/>
          <c:order val="3"/>
          <c:tx>
            <c:v>Gary</c:v>
          </c:tx>
          <c:spPr>
            <a:ln w="25400" cap="rnd">
              <a:noFill/>
              <a:round/>
            </a:ln>
            <a:effectLst/>
          </c:spPr>
          <c:marker>
            <c:symbol val="circle"/>
            <c:size val="5"/>
            <c:spPr>
              <a:solidFill>
                <a:schemeClr val="accent4"/>
              </a:solidFill>
              <a:ln w="9525">
                <a:solidFill>
                  <a:schemeClr val="accent4"/>
                </a:solidFill>
              </a:ln>
              <a:effectLst/>
            </c:spPr>
          </c:marker>
          <c:xVal>
            <c:numRef>
              <c:f>'15_Degrees'!$K$20:$K$803</c:f>
              <c:numCache>
                <c:formatCode>0.0</c:formatCode>
                <c:ptCount val="784"/>
                <c:pt idx="0">
                  <c:v>0</c:v>
                </c:pt>
                <c:pt idx="1">
                  <c:v>0</c:v>
                </c:pt>
                <c:pt idx="2">
                  <c:v>15.057915057915059</c:v>
                </c:pt>
                <c:pt idx="3">
                  <c:v>48.559670781893004</c:v>
                </c:pt>
                <c:pt idx="4">
                  <c:v>50.093574547723016</c:v>
                </c:pt>
                <c:pt idx="5">
                  <c:v>46.540348502791403</c:v>
                </c:pt>
                <c:pt idx="6">
                  <c:v>30.701911055545633</c:v>
                </c:pt>
                <c:pt idx="7">
                  <c:v>27.443654332891398</c:v>
                </c:pt>
                <c:pt idx="8">
                  <c:v>32.869422840769538</c:v>
                </c:pt>
                <c:pt idx="9">
                  <c:v>37.485377380562447</c:v>
                </c:pt>
                <c:pt idx="10">
                  <c:v>39.572119951151116</c:v>
                </c:pt>
                <c:pt idx="11">
                  <c:v>40.348044492285609</c:v>
                </c:pt>
                <c:pt idx="12">
                  <c:v>41.001377226887023</c:v>
                </c:pt>
                <c:pt idx="13">
                  <c:v>41.693499260290665</c:v>
                </c:pt>
                <c:pt idx="14">
                  <c:v>41.731151422893134</c:v>
                </c:pt>
                <c:pt idx="15">
                  <c:v>40.466813150366903</c:v>
                </c:pt>
                <c:pt idx="16">
                  <c:v>36.938036535253673</c:v>
                </c:pt>
                <c:pt idx="17">
                  <c:v>33.56508304364619</c:v>
                </c:pt>
                <c:pt idx="18">
                  <c:v>30.051692823545846</c:v>
                </c:pt>
                <c:pt idx="19">
                  <c:v>29.668200532816662</c:v>
                </c:pt>
                <c:pt idx="20">
                  <c:v>33.812814365627787</c:v>
                </c:pt>
                <c:pt idx="21">
                  <c:v>37.483420284728972</c:v>
                </c:pt>
                <c:pt idx="22">
                  <c:v>38.878873723066363</c:v>
                </c:pt>
                <c:pt idx="23">
                  <c:v>37.914589204422285</c:v>
                </c:pt>
                <c:pt idx="24">
                  <c:v>34.604655416838163</c:v>
                </c:pt>
                <c:pt idx="25">
                  <c:v>31.350335052788886</c:v>
                </c:pt>
                <c:pt idx="26">
                  <c:v>31.839938732529205</c:v>
                </c:pt>
                <c:pt idx="27">
                  <c:v>34.931351669763011</c:v>
                </c:pt>
                <c:pt idx="28">
                  <c:v>36.709956709956707</c:v>
                </c:pt>
                <c:pt idx="29">
                  <c:v>35.128149903079901</c:v>
                </c:pt>
                <c:pt idx="30">
                  <c:v>29.671029078324519</c:v>
                </c:pt>
                <c:pt idx="31">
                  <c:v>28.088440485134704</c:v>
                </c:pt>
                <c:pt idx="32">
                  <c:v>30.296157950907155</c:v>
                </c:pt>
                <c:pt idx="33">
                  <c:v>31.753739855946282</c:v>
                </c:pt>
                <c:pt idx="34">
                  <c:v>31.506400811970003</c:v>
                </c:pt>
                <c:pt idx="35">
                  <c:v>30.94342113949957</c:v>
                </c:pt>
                <c:pt idx="36">
                  <c:v>31.12653497063534</c:v>
                </c:pt>
                <c:pt idx="37">
                  <c:v>39.517672578792912</c:v>
                </c:pt>
                <c:pt idx="38">
                  <c:v>50.792980763432425</c:v>
                </c:pt>
                <c:pt idx="39">
                  <c:v>41.533442088091356</c:v>
                </c:pt>
                <c:pt idx="40">
                  <c:v>32.359415649389639</c:v>
                </c:pt>
                <c:pt idx="41">
                  <c:v>33.408244130344784</c:v>
                </c:pt>
                <c:pt idx="42">
                  <c:v>38.519510139322726</c:v>
                </c:pt>
                <c:pt idx="43">
                  <c:v>43.348274109329516</c:v>
                </c:pt>
                <c:pt idx="44">
                  <c:v>45.462753950338609</c:v>
                </c:pt>
                <c:pt idx="45">
                  <c:v>45.529899348727071</c:v>
                </c:pt>
                <c:pt idx="46">
                  <c:v>44.395695746547815</c:v>
                </c:pt>
                <c:pt idx="47">
                  <c:v>43.492063492063494</c:v>
                </c:pt>
                <c:pt idx="48">
                  <c:v>42.97828156095872</c:v>
                </c:pt>
                <c:pt idx="49">
                  <c:v>40.210093989416329</c:v>
                </c:pt>
                <c:pt idx="50">
                  <c:v>36.052921719955904</c:v>
                </c:pt>
                <c:pt idx="51">
                  <c:v>32.823720176048184</c:v>
                </c:pt>
                <c:pt idx="52">
                  <c:v>31.957286104961586</c:v>
                </c:pt>
                <c:pt idx="53">
                  <c:v>32.572478027023486</c:v>
                </c:pt>
                <c:pt idx="54">
                  <c:v>33.520224269122942</c:v>
                </c:pt>
                <c:pt idx="55">
                  <c:v>34.557063048683155</c:v>
                </c:pt>
                <c:pt idx="56">
                  <c:v>36.305732484076437</c:v>
                </c:pt>
                <c:pt idx="57">
                  <c:v>36.637413058519364</c:v>
                </c:pt>
                <c:pt idx="58">
                  <c:v>37.286202964652226</c:v>
                </c:pt>
                <c:pt idx="59">
                  <c:v>37.638259770357102</c:v>
                </c:pt>
                <c:pt idx="60">
                  <c:v>37.495635170053774</c:v>
                </c:pt>
                <c:pt idx="61">
                  <c:v>37.05048778750978</c:v>
                </c:pt>
                <c:pt idx="62">
                  <c:v>35.239824481767293</c:v>
                </c:pt>
                <c:pt idx="63">
                  <c:v>31.805713803435037</c:v>
                </c:pt>
                <c:pt idx="64">
                  <c:v>31.948543743386981</c:v>
                </c:pt>
                <c:pt idx="65">
                  <c:v>27.194361931387963</c:v>
                </c:pt>
                <c:pt idx="66">
                  <c:v>27.442371020856211</c:v>
                </c:pt>
                <c:pt idx="67">
                  <c:v>31.809338521400775</c:v>
                </c:pt>
                <c:pt idx="68">
                  <c:v>34.711357776515314</c:v>
                </c:pt>
                <c:pt idx="69">
                  <c:v>35.968243010010362</c:v>
                </c:pt>
                <c:pt idx="70">
                  <c:v>36.157966972152131</c:v>
                </c:pt>
                <c:pt idx="71">
                  <c:v>37.236962488563584</c:v>
                </c:pt>
                <c:pt idx="72">
                  <c:v>43.582815455282358</c:v>
                </c:pt>
                <c:pt idx="73">
                  <c:v>42.137133769649523</c:v>
                </c:pt>
                <c:pt idx="74">
                  <c:v>32.866001617686713</c:v>
                </c:pt>
                <c:pt idx="75">
                  <c:v>27.163609084089206</c:v>
                </c:pt>
                <c:pt idx="76">
                  <c:v>28.997686030934112</c:v>
                </c:pt>
                <c:pt idx="77">
                  <c:v>30.472976592211687</c:v>
                </c:pt>
                <c:pt idx="78">
                  <c:v>31.012456084318114</c:v>
                </c:pt>
                <c:pt idx="79">
                  <c:v>30.175381085068022</c:v>
                </c:pt>
                <c:pt idx="80">
                  <c:v>30.224681043242629</c:v>
                </c:pt>
                <c:pt idx="81">
                  <c:v>33.838477176122709</c:v>
                </c:pt>
                <c:pt idx="82">
                  <c:v>37.013161428955144</c:v>
                </c:pt>
                <c:pt idx="83">
                  <c:v>32.517044663976613</c:v>
                </c:pt>
                <c:pt idx="84">
                  <c:v>24.084350721420648</c:v>
                </c:pt>
                <c:pt idx="85">
                  <c:v>19.733924611973393</c:v>
                </c:pt>
                <c:pt idx="86">
                  <c:v>21.367082102017225</c:v>
                </c:pt>
                <c:pt idx="87">
                  <c:v>24.773652549067268</c:v>
                </c:pt>
                <c:pt idx="88">
                  <c:v>25.599371942750164</c:v>
                </c:pt>
                <c:pt idx="89">
                  <c:v>25.172140637377371</c:v>
                </c:pt>
                <c:pt idx="90">
                  <c:v>25.022858884486439</c:v>
                </c:pt>
                <c:pt idx="91">
                  <c:v>25.218967079432193</c:v>
                </c:pt>
                <c:pt idx="92">
                  <c:v>25.161136309381714</c:v>
                </c:pt>
                <c:pt idx="93">
                  <c:v>24.797938385849825</c:v>
                </c:pt>
                <c:pt idx="94">
                  <c:v>24.254361283061339</c:v>
                </c:pt>
                <c:pt idx="95">
                  <c:v>24.295774647887331</c:v>
                </c:pt>
                <c:pt idx="96">
                  <c:v>24.174214893963224</c:v>
                </c:pt>
                <c:pt idx="97">
                  <c:v>23.887523887523891</c:v>
                </c:pt>
                <c:pt idx="98">
                  <c:v>23.45556108622311</c:v>
                </c:pt>
                <c:pt idx="99">
                  <c:v>23.283381793782148</c:v>
                </c:pt>
                <c:pt idx="100">
                  <c:v>23.404738905619634</c:v>
                </c:pt>
                <c:pt idx="101">
                  <c:v>23.22632240374729</c:v>
                </c:pt>
                <c:pt idx="102">
                  <c:v>23.200000000000003</c:v>
                </c:pt>
                <c:pt idx="103">
                  <c:v>23.335039526815677</c:v>
                </c:pt>
                <c:pt idx="104">
                  <c:v>23.459581684567549</c:v>
                </c:pt>
                <c:pt idx="105">
                  <c:v>23.655551813180644</c:v>
                </c:pt>
                <c:pt idx="106">
                  <c:v>24.31452526625878</c:v>
                </c:pt>
                <c:pt idx="107">
                  <c:v>25.043579314352122</c:v>
                </c:pt>
                <c:pt idx="108">
                  <c:v>25.668677268019252</c:v>
                </c:pt>
                <c:pt idx="109">
                  <c:v>26.335930025966924</c:v>
                </c:pt>
                <c:pt idx="110">
                  <c:v>21.404800679742266</c:v>
                </c:pt>
                <c:pt idx="111">
                  <c:v>15.583949465221449</c:v>
                </c:pt>
                <c:pt idx="112">
                  <c:v>14.060896339377353</c:v>
                </c:pt>
                <c:pt idx="113">
                  <c:v>15.689103569412211</c:v>
                </c:pt>
                <c:pt idx="114">
                  <c:v>18.0747567844342</c:v>
                </c:pt>
                <c:pt idx="115">
                  <c:v>20.303867403314918</c:v>
                </c:pt>
                <c:pt idx="116">
                  <c:v>23.397683397683398</c:v>
                </c:pt>
                <c:pt idx="117">
                  <c:v>28.885337594886128</c:v>
                </c:pt>
                <c:pt idx="118">
                  <c:v>21.865536038764386</c:v>
                </c:pt>
                <c:pt idx="119">
                  <c:v>12.280701754385964</c:v>
                </c:pt>
                <c:pt idx="120">
                  <c:v>8.5992428339643041</c:v>
                </c:pt>
                <c:pt idx="121">
                  <c:v>9.3949528732137431</c:v>
                </c:pt>
                <c:pt idx="122">
                  <c:v>10.682492581602373</c:v>
                </c:pt>
                <c:pt idx="123">
                  <c:v>10.63449508489723</c:v>
                </c:pt>
                <c:pt idx="124">
                  <c:v>10.799908668848465</c:v>
                </c:pt>
                <c:pt idx="125">
                  <c:v>11.904010104199561</c:v>
                </c:pt>
                <c:pt idx="126">
                  <c:v>20.56015276893698</c:v>
                </c:pt>
                <c:pt idx="127">
                  <c:v>39.177952007602762</c:v>
                </c:pt>
                <c:pt idx="128">
                  <c:v>35.793004312410162</c:v>
                </c:pt>
                <c:pt idx="129">
                  <c:v>26.669780476412885</c:v>
                </c:pt>
                <c:pt idx="130">
                  <c:v>21.887713588283155</c:v>
                </c:pt>
                <c:pt idx="131">
                  <c:v>21.719109746738301</c:v>
                </c:pt>
                <c:pt idx="132">
                  <c:v>27.614477104579084</c:v>
                </c:pt>
                <c:pt idx="133">
                  <c:v>35.685016924995551</c:v>
                </c:pt>
                <c:pt idx="134">
                  <c:v>42.321557317952411</c:v>
                </c:pt>
                <c:pt idx="135">
                  <c:v>46.361870611086211</c:v>
                </c:pt>
                <c:pt idx="136">
                  <c:v>47.822305964200304</c:v>
                </c:pt>
                <c:pt idx="137">
                  <c:v>47.921225382932164</c:v>
                </c:pt>
                <c:pt idx="138">
                  <c:v>47.567813305046222</c:v>
                </c:pt>
                <c:pt idx="139">
                  <c:v>48.363520813473144</c:v>
                </c:pt>
                <c:pt idx="140">
                  <c:v>54.385346953152528</c:v>
                </c:pt>
                <c:pt idx="141">
                  <c:v>56.480605487227997</c:v>
                </c:pt>
                <c:pt idx="142">
                  <c:v>50.083892617449663</c:v>
                </c:pt>
                <c:pt idx="143">
                  <c:v>39.371714949272707</c:v>
                </c:pt>
                <c:pt idx="144">
                  <c:v>34.161649801460229</c:v>
                </c:pt>
                <c:pt idx="145">
                  <c:v>35.624659028914344</c:v>
                </c:pt>
                <c:pt idx="146">
                  <c:v>37.179487179487182</c:v>
                </c:pt>
                <c:pt idx="147">
                  <c:v>36.894001643385373</c:v>
                </c:pt>
                <c:pt idx="148">
                  <c:v>36.103733791595062</c:v>
                </c:pt>
                <c:pt idx="149">
                  <c:v>37.000543098766386</c:v>
                </c:pt>
                <c:pt idx="150">
                  <c:v>38.905775075987847</c:v>
                </c:pt>
                <c:pt idx="151">
                  <c:v>40.996340279333779</c:v>
                </c:pt>
                <c:pt idx="152">
                  <c:v>42.756020620143111</c:v>
                </c:pt>
                <c:pt idx="153">
                  <c:v>43.609629988689605</c:v>
                </c:pt>
                <c:pt idx="154">
                  <c:v>43.143272492327576</c:v>
                </c:pt>
                <c:pt idx="155">
                  <c:v>43.2759719566603</c:v>
                </c:pt>
                <c:pt idx="156">
                  <c:v>43.202322115007455</c:v>
                </c:pt>
                <c:pt idx="157">
                  <c:v>42.612288621929743</c:v>
                </c:pt>
                <c:pt idx="158">
                  <c:v>42.878845423471326</c:v>
                </c:pt>
                <c:pt idx="159">
                  <c:v>43.013865610239229</c:v>
                </c:pt>
                <c:pt idx="160">
                  <c:v>42.618513649369731</c:v>
                </c:pt>
                <c:pt idx="161">
                  <c:v>42.342916301664417</c:v>
                </c:pt>
                <c:pt idx="162">
                  <c:v>48.071216617210681</c:v>
                </c:pt>
                <c:pt idx="163">
                  <c:v>62.0374819798174</c:v>
                </c:pt>
                <c:pt idx="164">
                  <c:v>66.662392614437749</c:v>
                </c:pt>
                <c:pt idx="165">
                  <c:v>67.818517541545759</c:v>
                </c:pt>
                <c:pt idx="166">
                  <c:v>66.699042597474673</c:v>
                </c:pt>
                <c:pt idx="167">
                  <c:v>62.559459874175239</c:v>
                </c:pt>
                <c:pt idx="168">
                  <c:v>56.237868360684672</c:v>
                </c:pt>
                <c:pt idx="169">
                  <c:v>50.375072129255628</c:v>
                </c:pt>
                <c:pt idx="170">
                  <c:v>47.368421052631568</c:v>
                </c:pt>
                <c:pt idx="171">
                  <c:v>47.205534316402705</c:v>
                </c:pt>
                <c:pt idx="172">
                  <c:v>46.109801279892224</c:v>
                </c:pt>
                <c:pt idx="173">
                  <c:v>46.332168942521434</c:v>
                </c:pt>
                <c:pt idx="174">
                  <c:v>48.21400717516768</c:v>
                </c:pt>
                <c:pt idx="175">
                  <c:v>50.139362031588732</c:v>
                </c:pt>
                <c:pt idx="176">
                  <c:v>52.257077276205052</c:v>
                </c:pt>
                <c:pt idx="177">
                  <c:v>53.868613138686129</c:v>
                </c:pt>
                <c:pt idx="178">
                  <c:v>53.482008482692564</c:v>
                </c:pt>
                <c:pt idx="179">
                  <c:v>48.488545479192084</c:v>
                </c:pt>
                <c:pt idx="180">
                  <c:v>37.219730941704029</c:v>
                </c:pt>
                <c:pt idx="181">
                  <c:v>32.43914555389965</c:v>
                </c:pt>
                <c:pt idx="182">
                  <c:v>35.02977801840823</c:v>
                </c:pt>
                <c:pt idx="183">
                  <c:v>39.524415304824345</c:v>
                </c:pt>
                <c:pt idx="184">
                  <c:v>43.132351579142345</c:v>
                </c:pt>
                <c:pt idx="185">
                  <c:v>45.291479820627806</c:v>
                </c:pt>
                <c:pt idx="186">
                  <c:v>45.685188493835973</c:v>
                </c:pt>
                <c:pt idx="187">
                  <c:v>44.706308919506888</c:v>
                </c:pt>
                <c:pt idx="188">
                  <c:v>44.161513277555478</c:v>
                </c:pt>
                <c:pt idx="189">
                  <c:v>44.998220007119968</c:v>
                </c:pt>
                <c:pt idx="190">
                  <c:v>46.578212290502798</c:v>
                </c:pt>
                <c:pt idx="191">
                  <c:v>47.892322340517609</c:v>
                </c:pt>
                <c:pt idx="192">
                  <c:v>49.255282299965351</c:v>
                </c:pt>
                <c:pt idx="193">
                  <c:v>50.711558486636577</c:v>
                </c:pt>
                <c:pt idx="194">
                  <c:v>49.896694214876035</c:v>
                </c:pt>
                <c:pt idx="195">
                  <c:v>44.859897288043953</c:v>
                </c:pt>
                <c:pt idx="196">
                  <c:v>35.426364266613838</c:v>
                </c:pt>
                <c:pt idx="197">
                  <c:v>28.419834072930733</c:v>
                </c:pt>
                <c:pt idx="198">
                  <c:v>31.03448275862069</c:v>
                </c:pt>
                <c:pt idx="199">
                  <c:v>34.975520195838435</c:v>
                </c:pt>
                <c:pt idx="200">
                  <c:v>37.420655664252109</c:v>
                </c:pt>
                <c:pt idx="201">
                  <c:v>38.187848635609825</c:v>
                </c:pt>
                <c:pt idx="202">
                  <c:v>39.036532128360264</c:v>
                </c:pt>
                <c:pt idx="203">
                  <c:v>40.405059362147902</c:v>
                </c:pt>
                <c:pt idx="204">
                  <c:v>40.369433586265046</c:v>
                </c:pt>
                <c:pt idx="205">
                  <c:v>39.942658819978874</c:v>
                </c:pt>
                <c:pt idx="206">
                  <c:v>39.779536879485093</c:v>
                </c:pt>
                <c:pt idx="207">
                  <c:v>39.905965324713492</c:v>
                </c:pt>
                <c:pt idx="208">
                  <c:v>40.493142471708012</c:v>
                </c:pt>
                <c:pt idx="209">
                  <c:v>41.340349791054024</c:v>
                </c:pt>
                <c:pt idx="210">
                  <c:v>44.142486830002497</c:v>
                </c:pt>
                <c:pt idx="211">
                  <c:v>57.101578128473008</c:v>
                </c:pt>
                <c:pt idx="212">
                  <c:v>65.067848985624082</c:v>
                </c:pt>
                <c:pt idx="213">
                  <c:v>62.927099183842849</c:v>
                </c:pt>
                <c:pt idx="214">
                  <c:v>61.189445762948495</c:v>
                </c:pt>
                <c:pt idx="215">
                  <c:v>58.84299899266081</c:v>
                </c:pt>
                <c:pt idx="216">
                  <c:v>54.530899775856547</c:v>
                </c:pt>
                <c:pt idx="217">
                  <c:v>48.717948717948715</c:v>
                </c:pt>
                <c:pt idx="218">
                  <c:v>45.423291792006879</c:v>
                </c:pt>
                <c:pt idx="219">
                  <c:v>49.766067471066229</c:v>
                </c:pt>
                <c:pt idx="220">
                  <c:v>55.354449472096533</c:v>
                </c:pt>
                <c:pt idx="221">
                  <c:v>49.738219895287962</c:v>
                </c:pt>
                <c:pt idx="222">
                  <c:v>42.680092951200621</c:v>
                </c:pt>
                <c:pt idx="223">
                  <c:v>39.586645468998412</c:v>
                </c:pt>
                <c:pt idx="224">
                  <c:v>37.372915819438795</c:v>
                </c:pt>
                <c:pt idx="225">
                  <c:v>33.393339333933397</c:v>
                </c:pt>
                <c:pt idx="226">
                  <c:v>28.94461859979101</c:v>
                </c:pt>
                <c:pt idx="227">
                  <c:v>27.762803234501348</c:v>
                </c:pt>
                <c:pt idx="228">
                  <c:v>29.72972972972973</c:v>
                </c:pt>
                <c:pt idx="229">
                  <c:v>27.62935407507609</c:v>
                </c:pt>
                <c:pt idx="230">
                  <c:v>19.137466307277627</c:v>
                </c:pt>
                <c:pt idx="231">
                  <c:v>7.097733184689706</c:v>
                </c:pt>
                <c:pt idx="232">
                  <c:v>7.9659706109822119</c:v>
                </c:pt>
                <c:pt idx="233">
                  <c:v>27.612574341546303</c:v>
                </c:pt>
                <c:pt idx="234">
                  <c:v>49.541860173214516</c:v>
                </c:pt>
                <c:pt idx="235">
                  <c:v>57.176843774781915</c:v>
                </c:pt>
                <c:pt idx="236">
                  <c:v>52.177016416845113</c:v>
                </c:pt>
                <c:pt idx="237">
                  <c:v>41.210374639769455</c:v>
                </c:pt>
                <c:pt idx="238">
                  <c:v>26.826457709149576</c:v>
                </c:pt>
                <c:pt idx="239">
                  <c:v>20.84411052264236</c:v>
                </c:pt>
                <c:pt idx="240">
                  <c:v>22.322035177776101</c:v>
                </c:pt>
                <c:pt idx="241">
                  <c:v>26.531494219757267</c:v>
                </c:pt>
                <c:pt idx="242">
                  <c:v>31.809717284577623</c:v>
                </c:pt>
                <c:pt idx="243">
                  <c:v>35.498479653231549</c:v>
                </c:pt>
                <c:pt idx="244">
                  <c:v>36.610772357723576</c:v>
                </c:pt>
                <c:pt idx="245">
                  <c:v>36.146602834406011</c:v>
                </c:pt>
                <c:pt idx="246">
                  <c:v>34.706468301147133</c:v>
                </c:pt>
                <c:pt idx="247">
                  <c:v>33.244064143179067</c:v>
                </c:pt>
                <c:pt idx="248">
                  <c:v>32.834337947936675</c:v>
                </c:pt>
                <c:pt idx="249">
                  <c:v>32.817933223051213</c:v>
                </c:pt>
                <c:pt idx="250">
                  <c:v>32.314792154669085</c:v>
                </c:pt>
                <c:pt idx="251">
                  <c:v>33.181765635235635</c:v>
                </c:pt>
                <c:pt idx="252">
                  <c:v>36.646547664911608</c:v>
                </c:pt>
                <c:pt idx="253">
                  <c:v>49.497044488229811</c:v>
                </c:pt>
                <c:pt idx="254">
                  <c:v>72.726659015729425</c:v>
                </c:pt>
                <c:pt idx="255">
                  <c:v>83.751632090526613</c:v>
                </c:pt>
                <c:pt idx="256">
                  <c:v>82.1501566970977</c:v>
                </c:pt>
                <c:pt idx="257">
                  <c:v>78.630032436557912</c:v>
                </c:pt>
                <c:pt idx="258">
                  <c:v>74.128638160258703</c:v>
                </c:pt>
                <c:pt idx="259">
                  <c:v>60.232486999082305</c:v>
                </c:pt>
                <c:pt idx="260">
                  <c:v>52.789233774690693</c:v>
                </c:pt>
                <c:pt idx="261">
                  <c:v>38.945652855262331</c:v>
                </c:pt>
                <c:pt idx="262">
                  <c:v>26.182918727393517</c:v>
                </c:pt>
                <c:pt idx="263">
                  <c:v>24.666045355700529</c:v>
                </c:pt>
                <c:pt idx="264">
                  <c:v>30.220075147611386</c:v>
                </c:pt>
                <c:pt idx="265">
                  <c:v>38.147748942873733</c:v>
                </c:pt>
                <c:pt idx="266">
                  <c:v>60.642757335817421</c:v>
                </c:pt>
                <c:pt idx="267">
                  <c:v>68.368414931968829</c:v>
                </c:pt>
                <c:pt idx="268">
                  <c:v>69.371786273194729</c:v>
                </c:pt>
                <c:pt idx="269">
                  <c:v>66.733990733040287</c:v>
                </c:pt>
                <c:pt idx="270">
                  <c:v>57.993999142734673</c:v>
                </c:pt>
                <c:pt idx="271">
                  <c:v>39.077751598788282</c:v>
                </c:pt>
                <c:pt idx="272">
                  <c:v>25.432201624661527</c:v>
                </c:pt>
                <c:pt idx="273">
                  <c:v>20.650095602294456</c:v>
                </c:pt>
                <c:pt idx="274">
                  <c:v>24.899193548387096</c:v>
                </c:pt>
                <c:pt idx="275">
                  <c:v>34.581772784019975</c:v>
                </c:pt>
                <c:pt idx="276">
                  <c:v>40.821004375911649</c:v>
                </c:pt>
                <c:pt idx="277">
                  <c:v>44.783197831978313</c:v>
                </c:pt>
                <c:pt idx="278">
                  <c:v>44.029304029304036</c:v>
                </c:pt>
                <c:pt idx="279">
                  <c:v>33.441761541348683</c:v>
                </c:pt>
                <c:pt idx="280">
                  <c:v>30.375605287266062</c:v>
                </c:pt>
                <c:pt idx="281">
                  <c:v>35.635179153094462</c:v>
                </c:pt>
                <c:pt idx="282">
                  <c:v>44.661048924663568</c:v>
                </c:pt>
                <c:pt idx="283">
                  <c:v>52.776336274001046</c:v>
                </c:pt>
                <c:pt idx="284">
                  <c:v>51.899358658115446</c:v>
                </c:pt>
                <c:pt idx="285">
                  <c:v>48.063992580570364</c:v>
                </c:pt>
                <c:pt idx="286">
                  <c:v>42.17612006179651</c:v>
                </c:pt>
                <c:pt idx="287">
                  <c:v>32.337246531483459</c:v>
                </c:pt>
                <c:pt idx="288">
                  <c:v>24.371859296482413</c:v>
                </c:pt>
                <c:pt idx="289">
                  <c:v>17.241379310344829</c:v>
                </c:pt>
                <c:pt idx="290">
                  <c:v>16.370106761565836</c:v>
                </c:pt>
                <c:pt idx="291">
                  <c:v>22.143974960876371</c:v>
                </c:pt>
                <c:pt idx="292">
                  <c:v>24.849344204182909</c:v>
                </c:pt>
                <c:pt idx="293">
                  <c:v>24.099902692182937</c:v>
                </c:pt>
                <c:pt idx="294">
                  <c:v>20.275128966703136</c:v>
                </c:pt>
                <c:pt idx="295">
                  <c:v>15.299265510235976</c:v>
                </c:pt>
                <c:pt idx="296">
                  <c:v>13.886606409202962</c:v>
                </c:pt>
                <c:pt idx="297">
                  <c:v>17.583319651945491</c:v>
                </c:pt>
                <c:pt idx="298">
                  <c:v>24.187153053132437</c:v>
                </c:pt>
                <c:pt idx="299">
                  <c:v>29.325378614043135</c:v>
                </c:pt>
                <c:pt idx="300">
                  <c:v>31.416591793950289</c:v>
                </c:pt>
                <c:pt idx="301">
                  <c:v>32.49847281612707</c:v>
                </c:pt>
                <c:pt idx="302">
                  <c:v>33.646221071370775</c:v>
                </c:pt>
                <c:pt idx="303">
                  <c:v>36.783733826247691</c:v>
                </c:pt>
                <c:pt idx="304">
                  <c:v>35.072040853547328</c:v>
                </c:pt>
                <c:pt idx="305">
                  <c:v>31.529726118904478</c:v>
                </c:pt>
                <c:pt idx="306">
                  <c:v>26.295121582842469</c:v>
                </c:pt>
                <c:pt idx="307">
                  <c:v>16.848453740536382</c:v>
                </c:pt>
                <c:pt idx="308">
                  <c:v>10.10608598548297</c:v>
                </c:pt>
                <c:pt idx="309">
                  <c:v>5.5288833823757164</c:v>
                </c:pt>
                <c:pt idx="310">
                  <c:v>7.1056062581486303</c:v>
                </c:pt>
                <c:pt idx="311">
                  <c:v>13.886997957794419</c:v>
                </c:pt>
                <c:pt idx="312">
                  <c:v>18.245888801879403</c:v>
                </c:pt>
                <c:pt idx="313">
                  <c:v>18.373275236020334</c:v>
                </c:pt>
                <c:pt idx="314">
                  <c:v>16.576381365113761</c:v>
                </c:pt>
                <c:pt idx="315">
                  <c:v>14.181652629182789</c:v>
                </c:pt>
                <c:pt idx="316">
                  <c:v>12.818923664910647</c:v>
                </c:pt>
                <c:pt idx="317">
                  <c:v>10.611128002432352</c:v>
                </c:pt>
                <c:pt idx="318">
                  <c:v>10.166860690725651</c:v>
                </c:pt>
                <c:pt idx="319">
                  <c:v>10.776793028971476</c:v>
                </c:pt>
                <c:pt idx="320">
                  <c:v>9.0659340659340657</c:v>
                </c:pt>
                <c:pt idx="321">
                  <c:v>10.008228314061753</c:v>
                </c:pt>
                <c:pt idx="322">
                  <c:v>10.903135236312588</c:v>
                </c:pt>
                <c:pt idx="323">
                  <c:v>12.033740483102369</c:v>
                </c:pt>
                <c:pt idx="324">
                  <c:v>18.49424418116125</c:v>
                </c:pt>
                <c:pt idx="325">
                  <c:v>85.739750445632808</c:v>
                </c:pt>
                <c:pt idx="326">
                  <c:v>100</c:v>
                </c:pt>
                <c:pt idx="327">
                  <c:v>98.729755477929515</c:v>
                </c:pt>
                <c:pt idx="328">
                  <c:v>98.921542194661654</c:v>
                </c:pt>
                <c:pt idx="329">
                  <c:v>98.933617701946147</c:v>
                </c:pt>
                <c:pt idx="330">
                  <c:v>98.485422188564939</c:v>
                </c:pt>
                <c:pt idx="331">
                  <c:v>96.296296296296291</c:v>
                </c:pt>
                <c:pt idx="332">
                  <c:v>79.274611398963728</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50.980392156862763</c:v>
                </c:pt>
                <c:pt idx="408">
                  <c:v>76.987447698744774</c:v>
                </c:pt>
                <c:pt idx="409">
                  <c:v>84.097859327217122</c:v>
                </c:pt>
                <c:pt idx="410">
                  <c:v>85.4368932038835</c:v>
                </c:pt>
                <c:pt idx="411">
                  <c:v>82.182628062360791</c:v>
                </c:pt>
                <c:pt idx="412">
                  <c:v>57.688664351120934</c:v>
                </c:pt>
                <c:pt idx="413">
                  <c:v>23.220973782771537</c:v>
                </c:pt>
                <c:pt idx="414">
                  <c:v>11.921637333758062</c:v>
                </c:pt>
                <c:pt idx="415">
                  <c:v>8.5976627712854761</c:v>
                </c:pt>
                <c:pt idx="416">
                  <c:v>7.567955152858354</c:v>
                </c:pt>
                <c:pt idx="417">
                  <c:v>7.6715023358741083</c:v>
                </c:pt>
                <c:pt idx="418">
                  <c:v>7.804708338165371</c:v>
                </c:pt>
                <c:pt idx="419">
                  <c:v>7.9848339086639131</c:v>
                </c:pt>
                <c:pt idx="420">
                  <c:v>8.0420766881574473</c:v>
                </c:pt>
                <c:pt idx="421">
                  <c:v>8.8002692242974945</c:v>
                </c:pt>
                <c:pt idx="422">
                  <c:v>14.714840878059027</c:v>
                </c:pt>
                <c:pt idx="423">
                  <c:v>25.912324994262111</c:v>
                </c:pt>
                <c:pt idx="424">
                  <c:v>35.947444056661872</c:v>
                </c:pt>
                <c:pt idx="425">
                  <c:v>41.018348981261447</c:v>
                </c:pt>
                <c:pt idx="426">
                  <c:v>42.627387303796489</c:v>
                </c:pt>
                <c:pt idx="427">
                  <c:v>42.772723738434031</c:v>
                </c:pt>
                <c:pt idx="428">
                  <c:v>42.461877063354819</c:v>
                </c:pt>
                <c:pt idx="429">
                  <c:v>42.100645984528271</c:v>
                </c:pt>
                <c:pt idx="430">
                  <c:v>41.792311734508274</c:v>
                </c:pt>
                <c:pt idx="431">
                  <c:v>41.426007505302664</c:v>
                </c:pt>
                <c:pt idx="432">
                  <c:v>41.053322934198107</c:v>
                </c:pt>
                <c:pt idx="433">
                  <c:v>40.76151973928468</c:v>
                </c:pt>
                <c:pt idx="434">
                  <c:v>40.577671108168509</c:v>
                </c:pt>
                <c:pt idx="435">
                  <c:v>40.578447238474624</c:v>
                </c:pt>
                <c:pt idx="436">
                  <c:v>40.699463550546845</c:v>
                </c:pt>
                <c:pt idx="437">
                  <c:v>40.999246798895307</c:v>
                </c:pt>
                <c:pt idx="438">
                  <c:v>41.248059087666292</c:v>
                </c:pt>
                <c:pt idx="439">
                  <c:v>41.282556725244305</c:v>
                </c:pt>
                <c:pt idx="440">
                  <c:v>41.262725711173488</c:v>
                </c:pt>
                <c:pt idx="441">
                  <c:v>41.265186426476753</c:v>
                </c:pt>
                <c:pt idx="442">
                  <c:v>41.267646935612255</c:v>
                </c:pt>
                <c:pt idx="443">
                  <c:v>41.267646935612255</c:v>
                </c:pt>
                <c:pt idx="444">
                  <c:v>41.294867494129477</c:v>
                </c:pt>
                <c:pt idx="445">
                  <c:v>41.297848149239911</c:v>
                </c:pt>
                <c:pt idx="446">
                  <c:v>41.533885702145739</c:v>
                </c:pt>
                <c:pt idx="447">
                  <c:v>41.443929800705384</c:v>
                </c:pt>
                <c:pt idx="448">
                  <c:v>41.386340468909268</c:v>
                </c:pt>
                <c:pt idx="449">
                  <c:v>41.351213715837716</c:v>
                </c:pt>
                <c:pt idx="450">
                  <c:v>41.17647058823529</c:v>
                </c:pt>
                <c:pt idx="451">
                  <c:v>40.897452042144138</c:v>
                </c:pt>
                <c:pt idx="452">
                  <c:v>40.687523495259178</c:v>
                </c:pt>
                <c:pt idx="453">
                  <c:v>40.609751011385917</c:v>
                </c:pt>
                <c:pt idx="454">
                  <c:v>40.470716107186156</c:v>
                </c:pt>
                <c:pt idx="455">
                  <c:v>40.338528573822686</c:v>
                </c:pt>
                <c:pt idx="456">
                  <c:v>40.179209961718058</c:v>
                </c:pt>
                <c:pt idx="457">
                  <c:v>40.01351808043259</c:v>
                </c:pt>
                <c:pt idx="458">
                  <c:v>39.907615374835785</c:v>
                </c:pt>
                <c:pt idx="459">
                  <c:v>39.856639945709802</c:v>
                </c:pt>
                <c:pt idx="460">
                  <c:v>39.848350065658501</c:v>
                </c:pt>
                <c:pt idx="461">
                  <c:v>39.849624060150376</c:v>
                </c:pt>
                <c:pt idx="462">
                  <c:v>39.855957545381791</c:v>
                </c:pt>
                <c:pt idx="463">
                  <c:v>39.929328621908134</c:v>
                </c:pt>
                <c:pt idx="464">
                  <c:v>40.023553162853297</c:v>
                </c:pt>
                <c:pt idx="465">
                  <c:v>40.131357359380267</c:v>
                </c:pt>
                <c:pt idx="466">
                  <c:v>40.287162162162168</c:v>
                </c:pt>
                <c:pt idx="467">
                  <c:v>40.431301105791633</c:v>
                </c:pt>
                <c:pt idx="468">
                  <c:v>40.4731620452811</c:v>
                </c:pt>
                <c:pt idx="469">
                  <c:v>40.438871473354233</c:v>
                </c:pt>
                <c:pt idx="470">
                  <c:v>40.428777222269296</c:v>
                </c:pt>
                <c:pt idx="471">
                  <c:v>40.325113535079161</c:v>
                </c:pt>
                <c:pt idx="472">
                  <c:v>40.104056511991878</c:v>
                </c:pt>
                <c:pt idx="473">
                  <c:v>40.037212449255748</c:v>
                </c:pt>
                <c:pt idx="474">
                  <c:v>40.024531573827346</c:v>
                </c:pt>
                <c:pt idx="475">
                  <c:v>40.04572783470234</c:v>
                </c:pt>
                <c:pt idx="476">
                  <c:v>40.027953072720344</c:v>
                </c:pt>
                <c:pt idx="477">
                  <c:v>39.877040491838031</c:v>
                </c:pt>
                <c:pt idx="478">
                  <c:v>39.951450108598443</c:v>
                </c:pt>
                <c:pt idx="479">
                  <c:v>40.559743523091598</c:v>
                </c:pt>
                <c:pt idx="480">
                  <c:v>42.15173905208146</c:v>
                </c:pt>
                <c:pt idx="481">
                  <c:v>46.737283901269109</c:v>
                </c:pt>
                <c:pt idx="482">
                  <c:v>82.816651904340119</c:v>
                </c:pt>
                <c:pt idx="483">
                  <c:v>99.573787959509858</c:v>
                </c:pt>
                <c:pt idx="484">
                  <c:v>99.573697111797927</c:v>
                </c:pt>
                <c:pt idx="485">
                  <c:v>99.573651673417203</c:v>
                </c:pt>
                <c:pt idx="486">
                  <c:v>99.573697111797927</c:v>
                </c:pt>
                <c:pt idx="487">
                  <c:v>99.57374254049445</c:v>
                </c:pt>
                <c:pt idx="488">
                  <c:v>99.568826129136596</c:v>
                </c:pt>
                <c:pt idx="489">
                  <c:v>99.521931397155484</c:v>
                </c:pt>
                <c:pt idx="490">
                  <c:v>99.314364072677407</c:v>
                </c:pt>
                <c:pt idx="491">
                  <c:v>98.46331156358049</c:v>
                </c:pt>
                <c:pt idx="492">
                  <c:v>93.091537132987924</c:v>
                </c:pt>
                <c:pt idx="493">
                  <c:v>2.4390243902439028</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30.029154518950442</c:v>
                </c:pt>
                <c:pt idx="599">
                  <c:v>81.072555205047308</c:v>
                </c:pt>
                <c:pt idx="600">
                  <c:v>93.250259605399776</c:v>
                </c:pt>
                <c:pt idx="601">
                  <c:v>96.665740483467644</c:v>
                </c:pt>
                <c:pt idx="602">
                  <c:v>97.621364471834795</c:v>
                </c:pt>
                <c:pt idx="603">
                  <c:v>98.00664451827241</c:v>
                </c:pt>
                <c:pt idx="604">
                  <c:v>99.434948439045073</c:v>
                </c:pt>
                <c:pt idx="605">
                  <c:v>98.769987699876992</c:v>
                </c:pt>
                <c:pt idx="606">
                  <c:v>98.262883613202092</c:v>
                </c:pt>
                <c:pt idx="607">
                  <c:v>97.76868724432876</c:v>
                </c:pt>
                <c:pt idx="608">
                  <c:v>96.972754793138236</c:v>
                </c:pt>
                <c:pt idx="609">
                  <c:v>96.974281391830559</c:v>
                </c:pt>
                <c:pt idx="610">
                  <c:v>100</c:v>
                </c:pt>
                <c:pt idx="611">
                  <c:v>31.629834254143642</c:v>
                </c:pt>
                <c:pt idx="612">
                  <c:v>7.7482720989450709</c:v>
                </c:pt>
                <c:pt idx="613">
                  <c:v>3.7938536850693496</c:v>
                </c:pt>
                <c:pt idx="614">
                  <c:v>1.8510546706844593</c:v>
                </c:pt>
                <c:pt idx="615">
                  <c:v>1.0703744532555743</c:v>
                </c:pt>
                <c:pt idx="616">
                  <c:v>1.5039713466098463</c:v>
                </c:pt>
                <c:pt idx="617">
                  <c:v>2.79120737446013</c:v>
                </c:pt>
                <c:pt idx="618">
                  <c:v>3.943908851884312</c:v>
                </c:pt>
                <c:pt idx="619">
                  <c:v>4.231625835189309</c:v>
                </c:pt>
                <c:pt idx="620">
                  <c:v>3.4852546916890077</c:v>
                </c:pt>
                <c:pt idx="621">
                  <c:v>2.6707003675872611</c:v>
                </c:pt>
                <c:pt idx="622">
                  <c:v>2.6792557441742906</c:v>
                </c:pt>
                <c:pt idx="623">
                  <c:v>2.514950438273122</c:v>
                </c:pt>
                <c:pt idx="624">
                  <c:v>2.0135780240836487</c:v>
                </c:pt>
                <c:pt idx="625">
                  <c:v>3.8430302439658246</c:v>
                </c:pt>
                <c:pt idx="626">
                  <c:v>9.2581802569842679</c:v>
                </c:pt>
                <c:pt idx="627">
                  <c:v>16.244588438357717</c:v>
                </c:pt>
                <c:pt idx="628">
                  <c:v>22.473513966553607</c:v>
                </c:pt>
                <c:pt idx="629">
                  <c:v>26.635519809648923</c:v>
                </c:pt>
                <c:pt idx="630">
                  <c:v>28.633426559938275</c:v>
                </c:pt>
                <c:pt idx="631">
                  <c:v>29.259834987444705</c:v>
                </c:pt>
                <c:pt idx="632">
                  <c:v>29.257756877385692</c:v>
                </c:pt>
                <c:pt idx="633">
                  <c:v>29.006450682907488</c:v>
                </c:pt>
                <c:pt idx="634">
                  <c:v>28.71439940193407</c:v>
                </c:pt>
                <c:pt idx="635">
                  <c:v>28.504915891693173</c:v>
                </c:pt>
                <c:pt idx="636">
                  <c:v>28.366380406739427</c:v>
                </c:pt>
                <c:pt idx="637">
                  <c:v>28.287335693844888</c:v>
                </c:pt>
                <c:pt idx="638">
                  <c:v>28.274188656354259</c:v>
                </c:pt>
                <c:pt idx="639">
                  <c:v>28.304632549114729</c:v>
                </c:pt>
                <c:pt idx="640">
                  <c:v>28.361899682416546</c:v>
                </c:pt>
                <c:pt idx="641">
                  <c:v>28.450984435844873</c:v>
                </c:pt>
                <c:pt idx="642">
                  <c:v>28.54279292959971</c:v>
                </c:pt>
                <c:pt idx="643">
                  <c:v>28.557547490647618</c:v>
                </c:pt>
                <c:pt idx="644">
                  <c:v>28.557552209810588</c:v>
                </c:pt>
                <c:pt idx="645">
                  <c:v>28.567962342893193</c:v>
                </c:pt>
                <c:pt idx="646">
                  <c:v>28.592211822898989</c:v>
                </c:pt>
                <c:pt idx="647">
                  <c:v>28.589589916821044</c:v>
                </c:pt>
                <c:pt idx="648">
                  <c:v>28.614654692454788</c:v>
                </c:pt>
                <c:pt idx="649">
                  <c:v>28.651841809003862</c:v>
                </c:pt>
                <c:pt idx="650">
                  <c:v>28.689040631507577</c:v>
                </c:pt>
                <c:pt idx="651">
                  <c:v>28.780286577449921</c:v>
                </c:pt>
                <c:pt idx="652">
                  <c:v>28.967488214172306</c:v>
                </c:pt>
                <c:pt idx="653">
                  <c:v>29.027348161241225</c:v>
                </c:pt>
                <c:pt idx="654">
                  <c:v>28.897193504370172</c:v>
                </c:pt>
                <c:pt idx="655">
                  <c:v>28.768404983503228</c:v>
                </c:pt>
                <c:pt idx="656">
                  <c:v>28.702438544013187</c:v>
                </c:pt>
                <c:pt idx="657">
                  <c:v>28.649417884263862</c:v>
                </c:pt>
                <c:pt idx="658">
                  <c:v>28.615068794447566</c:v>
                </c:pt>
                <c:pt idx="659">
                  <c:v>28.655984183741957</c:v>
                </c:pt>
                <c:pt idx="660">
                  <c:v>28.69510083644256</c:v>
                </c:pt>
                <c:pt idx="661">
                  <c:v>28.723832282763752</c:v>
                </c:pt>
                <c:pt idx="662">
                  <c:v>28.70910288628102</c:v>
                </c:pt>
                <c:pt idx="663">
                  <c:v>28.672696162307503</c:v>
                </c:pt>
                <c:pt idx="664">
                  <c:v>28.650293201167898</c:v>
                </c:pt>
                <c:pt idx="665">
                  <c:v>28.527524401937399</c:v>
                </c:pt>
                <c:pt idx="666">
                  <c:v>28.35497302224741</c:v>
                </c:pt>
                <c:pt idx="667">
                  <c:v>28.21791343198845</c:v>
                </c:pt>
                <c:pt idx="668">
                  <c:v>28.17727300783902</c:v>
                </c:pt>
                <c:pt idx="669">
                  <c:v>28.203738824166891</c:v>
                </c:pt>
                <c:pt idx="670">
                  <c:v>28.276675181764592</c:v>
                </c:pt>
                <c:pt idx="671">
                  <c:v>28.369116078325586</c:v>
                </c:pt>
                <c:pt idx="672">
                  <c:v>28.448951597099747</c:v>
                </c:pt>
                <c:pt idx="673">
                  <c:v>28.506743030570043</c:v>
                </c:pt>
                <c:pt idx="674">
                  <c:v>28.530372145923266</c:v>
                </c:pt>
                <c:pt idx="675">
                  <c:v>28.524253320613486</c:v>
                </c:pt>
                <c:pt idx="676">
                  <c:v>28.48051693753672</c:v>
                </c:pt>
                <c:pt idx="677">
                  <c:v>28.408617435847162</c:v>
                </c:pt>
                <c:pt idx="678">
                  <c:v>28.334520796992852</c:v>
                </c:pt>
                <c:pt idx="679">
                  <c:v>28.287245180759989</c:v>
                </c:pt>
                <c:pt idx="680">
                  <c:v>28.290001852652381</c:v>
                </c:pt>
                <c:pt idx="681">
                  <c:v>28.266185806387867</c:v>
                </c:pt>
                <c:pt idx="682">
                  <c:v>28.288523942897331</c:v>
                </c:pt>
                <c:pt idx="683">
                  <c:v>28.355855578413134</c:v>
                </c:pt>
                <c:pt idx="684">
                  <c:v>28.402010544297106</c:v>
                </c:pt>
                <c:pt idx="685">
                  <c:v>28.468820214372535</c:v>
                </c:pt>
                <c:pt idx="686">
                  <c:v>28.533739094155329</c:v>
                </c:pt>
                <c:pt idx="687">
                  <c:v>28.578436181693323</c:v>
                </c:pt>
                <c:pt idx="688">
                  <c:v>28.588075116219162</c:v>
                </c:pt>
                <c:pt idx="689">
                  <c:v>28.562649032670421</c:v>
                </c:pt>
                <c:pt idx="690">
                  <c:v>28.570546159832976</c:v>
                </c:pt>
                <c:pt idx="691">
                  <c:v>28.633616079202007</c:v>
                </c:pt>
                <c:pt idx="692">
                  <c:v>28.570539083222297</c:v>
                </c:pt>
                <c:pt idx="693">
                  <c:v>28.726433436610176</c:v>
                </c:pt>
                <c:pt idx="694">
                  <c:v>29.447773862496462</c:v>
                </c:pt>
                <c:pt idx="695">
                  <c:v>31.138374681070523</c:v>
                </c:pt>
                <c:pt idx="696">
                  <c:v>50.979958412600091</c:v>
                </c:pt>
                <c:pt idx="697">
                  <c:v>97.147770647204396</c:v>
                </c:pt>
                <c:pt idx="698">
                  <c:v>99.656990953136386</c:v>
                </c:pt>
                <c:pt idx="699">
                  <c:v>99.657666138901973</c:v>
                </c:pt>
                <c:pt idx="700">
                  <c:v>99.657885733835101</c:v>
                </c:pt>
                <c:pt idx="701">
                  <c:v>99.657739368529136</c:v>
                </c:pt>
                <c:pt idx="702">
                  <c:v>99.656843821044049</c:v>
                </c:pt>
                <c:pt idx="703">
                  <c:v>99.655558425902001</c:v>
                </c:pt>
                <c:pt idx="704">
                  <c:v>99.65441271761199</c:v>
                </c:pt>
                <c:pt idx="705">
                  <c:v>99.653319466111981</c:v>
                </c:pt>
                <c:pt idx="706">
                  <c:v>99.651507231224969</c:v>
                </c:pt>
                <c:pt idx="707">
                  <c:v>99.64098191446395</c:v>
                </c:pt>
                <c:pt idx="708">
                  <c:v>99.58244167232111</c:v>
                </c:pt>
                <c:pt idx="709">
                  <c:v>99.355929474277431</c:v>
                </c:pt>
                <c:pt idx="710">
                  <c:v>98.428908091123319</c:v>
                </c:pt>
                <c:pt idx="711">
                  <c:v>94.123408423114597</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3.6903690369036903</c:v>
                </c:pt>
              </c:numCache>
            </c:numRef>
          </c:xVal>
          <c:yVal>
            <c:numRef>
              <c:f>'15_Degrees'!$J$20:$J$803</c:f>
              <c:numCache>
                <c:formatCode>0.0</c:formatCode>
                <c:ptCount val="784"/>
                <c:pt idx="0">
                  <c:v>0</c:v>
                </c:pt>
                <c:pt idx="1">
                  <c:v>4</c:v>
                </c:pt>
                <c:pt idx="2">
                  <c:v>25.9</c:v>
                </c:pt>
                <c:pt idx="3">
                  <c:v>97.2</c:v>
                </c:pt>
                <c:pt idx="4">
                  <c:v>320.60000000000002</c:v>
                </c:pt>
                <c:pt idx="5">
                  <c:v>591.1</c:v>
                </c:pt>
                <c:pt idx="6">
                  <c:v>1119.8</c:v>
                </c:pt>
                <c:pt idx="7">
                  <c:v>1659.4</c:v>
                </c:pt>
                <c:pt idx="8">
                  <c:v>1954.4</c:v>
                </c:pt>
                <c:pt idx="9">
                  <c:v>2137.1</c:v>
                </c:pt>
                <c:pt idx="10">
                  <c:v>2210.9</c:v>
                </c:pt>
                <c:pt idx="11">
                  <c:v>2229.6</c:v>
                </c:pt>
                <c:pt idx="12">
                  <c:v>2250.9</c:v>
                </c:pt>
                <c:pt idx="13">
                  <c:v>2298.1999999999998</c:v>
                </c:pt>
                <c:pt idx="14">
                  <c:v>2364.9</c:v>
                </c:pt>
                <c:pt idx="15">
                  <c:v>2412.1</c:v>
                </c:pt>
                <c:pt idx="16">
                  <c:v>2457.9</c:v>
                </c:pt>
                <c:pt idx="17">
                  <c:v>2330.1</c:v>
                </c:pt>
                <c:pt idx="18">
                  <c:v>2147.3000000000002</c:v>
                </c:pt>
                <c:pt idx="19">
                  <c:v>2064.5</c:v>
                </c:pt>
                <c:pt idx="20">
                  <c:v>2127.3000000000002</c:v>
                </c:pt>
                <c:pt idx="21">
                  <c:v>2261.8000000000002</c:v>
                </c:pt>
                <c:pt idx="22">
                  <c:v>2329.8000000000002</c:v>
                </c:pt>
                <c:pt idx="23">
                  <c:v>2306.5</c:v>
                </c:pt>
                <c:pt idx="24">
                  <c:v>2186.6999999999998</c:v>
                </c:pt>
                <c:pt idx="25">
                  <c:v>2074.3000000000002</c:v>
                </c:pt>
                <c:pt idx="26">
                  <c:v>2089.1999999999998</c:v>
                </c:pt>
                <c:pt idx="27">
                  <c:v>2206.9</c:v>
                </c:pt>
                <c:pt idx="28">
                  <c:v>2310</c:v>
                </c:pt>
                <c:pt idx="29">
                  <c:v>2321.5</c:v>
                </c:pt>
                <c:pt idx="30">
                  <c:v>2513.9</c:v>
                </c:pt>
                <c:pt idx="31">
                  <c:v>2795.1</c:v>
                </c:pt>
                <c:pt idx="32">
                  <c:v>2998.4</c:v>
                </c:pt>
                <c:pt idx="33">
                  <c:v>3068.3</c:v>
                </c:pt>
                <c:pt idx="34">
                  <c:v>3054.3</c:v>
                </c:pt>
                <c:pt idx="35">
                  <c:v>3029.4</c:v>
                </c:pt>
                <c:pt idx="36">
                  <c:v>2996.8</c:v>
                </c:pt>
                <c:pt idx="37">
                  <c:v>2351.1</c:v>
                </c:pt>
                <c:pt idx="38">
                  <c:v>1658.3</c:v>
                </c:pt>
                <c:pt idx="39">
                  <c:v>1532.5</c:v>
                </c:pt>
                <c:pt idx="40">
                  <c:v>1499.1</c:v>
                </c:pt>
                <c:pt idx="41">
                  <c:v>1690.9</c:v>
                </c:pt>
                <c:pt idx="42">
                  <c:v>2016.9</c:v>
                </c:pt>
                <c:pt idx="43">
                  <c:v>2164.1</c:v>
                </c:pt>
                <c:pt idx="44">
                  <c:v>2215</c:v>
                </c:pt>
                <c:pt idx="45">
                  <c:v>2195.6999999999998</c:v>
                </c:pt>
                <c:pt idx="46">
                  <c:v>2165.3000000000002</c:v>
                </c:pt>
                <c:pt idx="47">
                  <c:v>2205</c:v>
                </c:pt>
                <c:pt idx="48">
                  <c:v>2311.4</c:v>
                </c:pt>
                <c:pt idx="49">
                  <c:v>2532.1999999999998</c:v>
                </c:pt>
                <c:pt idx="50">
                  <c:v>2811.7</c:v>
                </c:pt>
                <c:pt idx="51">
                  <c:v>3021.9</c:v>
                </c:pt>
                <c:pt idx="52">
                  <c:v>3071.6</c:v>
                </c:pt>
                <c:pt idx="53">
                  <c:v>3049.2</c:v>
                </c:pt>
                <c:pt idx="54">
                  <c:v>2996.4</c:v>
                </c:pt>
                <c:pt idx="55">
                  <c:v>2881.9</c:v>
                </c:pt>
                <c:pt idx="56">
                  <c:v>2716.1</c:v>
                </c:pt>
                <c:pt idx="57">
                  <c:v>2746.1</c:v>
                </c:pt>
                <c:pt idx="58">
                  <c:v>2806.4</c:v>
                </c:pt>
                <c:pt idx="59">
                  <c:v>2847.9</c:v>
                </c:pt>
                <c:pt idx="60">
                  <c:v>2863.8</c:v>
                </c:pt>
                <c:pt idx="61">
                  <c:v>2808.6</c:v>
                </c:pt>
                <c:pt idx="62">
                  <c:v>2643.6</c:v>
                </c:pt>
                <c:pt idx="63">
                  <c:v>2369.6999999999998</c:v>
                </c:pt>
                <c:pt idx="64">
                  <c:v>1795.7</c:v>
                </c:pt>
                <c:pt idx="65">
                  <c:v>1716.9</c:v>
                </c:pt>
                <c:pt idx="66">
                  <c:v>1822</c:v>
                </c:pt>
                <c:pt idx="67">
                  <c:v>2056</c:v>
                </c:pt>
                <c:pt idx="68">
                  <c:v>2288.3000000000002</c:v>
                </c:pt>
                <c:pt idx="69">
                  <c:v>2317.6</c:v>
                </c:pt>
                <c:pt idx="70">
                  <c:v>2258.6999999999998</c:v>
                </c:pt>
                <c:pt idx="71">
                  <c:v>2186</c:v>
                </c:pt>
                <c:pt idx="72">
                  <c:v>1850.5</c:v>
                </c:pt>
                <c:pt idx="73">
                  <c:v>1634.9</c:v>
                </c:pt>
                <c:pt idx="74">
                  <c:v>1483.6</c:v>
                </c:pt>
                <c:pt idx="75">
                  <c:v>1466.3</c:v>
                </c:pt>
                <c:pt idx="76">
                  <c:v>1642.2</c:v>
                </c:pt>
                <c:pt idx="77">
                  <c:v>1866.9</c:v>
                </c:pt>
                <c:pt idx="78">
                  <c:v>1878.6</c:v>
                </c:pt>
                <c:pt idx="79">
                  <c:v>1830.3</c:v>
                </c:pt>
                <c:pt idx="80">
                  <c:v>1771.4</c:v>
                </c:pt>
                <c:pt idx="81">
                  <c:v>1623.3</c:v>
                </c:pt>
                <c:pt idx="82">
                  <c:v>1489.2</c:v>
                </c:pt>
                <c:pt idx="83">
                  <c:v>1437.4</c:v>
                </c:pt>
                <c:pt idx="84">
                  <c:v>1351.5</c:v>
                </c:pt>
                <c:pt idx="85">
                  <c:v>1353</c:v>
                </c:pt>
                <c:pt idx="86">
                  <c:v>1556.6</c:v>
                </c:pt>
                <c:pt idx="87">
                  <c:v>1645.7</c:v>
                </c:pt>
                <c:pt idx="88">
                  <c:v>1655.9</c:v>
                </c:pt>
                <c:pt idx="89">
                  <c:v>1641.1</c:v>
                </c:pt>
                <c:pt idx="90">
                  <c:v>1640.5</c:v>
                </c:pt>
                <c:pt idx="91">
                  <c:v>1655.5</c:v>
                </c:pt>
                <c:pt idx="92">
                  <c:v>1675.6</c:v>
                </c:pt>
                <c:pt idx="93">
                  <c:v>1707.4</c:v>
                </c:pt>
                <c:pt idx="94">
                  <c:v>1777</c:v>
                </c:pt>
                <c:pt idx="95">
                  <c:v>1817.6</c:v>
                </c:pt>
                <c:pt idx="96">
                  <c:v>1843.7</c:v>
                </c:pt>
                <c:pt idx="97">
                  <c:v>1831.5</c:v>
                </c:pt>
                <c:pt idx="98">
                  <c:v>1808.1</c:v>
                </c:pt>
                <c:pt idx="99">
                  <c:v>1788.4</c:v>
                </c:pt>
                <c:pt idx="100">
                  <c:v>1759.9</c:v>
                </c:pt>
                <c:pt idx="101">
                  <c:v>1750.6</c:v>
                </c:pt>
                <c:pt idx="102">
                  <c:v>1750</c:v>
                </c:pt>
                <c:pt idx="103">
                  <c:v>1758.3</c:v>
                </c:pt>
                <c:pt idx="104">
                  <c:v>1769</c:v>
                </c:pt>
                <c:pt idx="105">
                  <c:v>1781.4</c:v>
                </c:pt>
                <c:pt idx="106">
                  <c:v>1765.2</c:v>
                </c:pt>
                <c:pt idx="107">
                  <c:v>1721</c:v>
                </c:pt>
                <c:pt idx="108">
                  <c:v>1641.3</c:v>
                </c:pt>
                <c:pt idx="109">
                  <c:v>1463.4</c:v>
                </c:pt>
                <c:pt idx="110">
                  <c:v>1412.3</c:v>
                </c:pt>
                <c:pt idx="111">
                  <c:v>1393.1</c:v>
                </c:pt>
                <c:pt idx="112">
                  <c:v>1461.5</c:v>
                </c:pt>
                <c:pt idx="113">
                  <c:v>1594.1</c:v>
                </c:pt>
                <c:pt idx="114">
                  <c:v>1562.4</c:v>
                </c:pt>
                <c:pt idx="115">
                  <c:v>1448</c:v>
                </c:pt>
                <c:pt idx="116">
                  <c:v>1295</c:v>
                </c:pt>
                <c:pt idx="117">
                  <c:v>1001.2</c:v>
                </c:pt>
                <c:pt idx="118">
                  <c:v>990.6</c:v>
                </c:pt>
                <c:pt idx="119">
                  <c:v>1014.6</c:v>
                </c:pt>
                <c:pt idx="120">
                  <c:v>1109.4000000000001</c:v>
                </c:pt>
                <c:pt idx="121">
                  <c:v>1315.6</c:v>
                </c:pt>
                <c:pt idx="122">
                  <c:v>1348</c:v>
                </c:pt>
                <c:pt idx="123">
                  <c:v>1342.8</c:v>
                </c:pt>
                <c:pt idx="124">
                  <c:v>1313.9</c:v>
                </c:pt>
                <c:pt idx="125">
                  <c:v>1266.8</c:v>
                </c:pt>
                <c:pt idx="126">
                  <c:v>785.5</c:v>
                </c:pt>
                <c:pt idx="127">
                  <c:v>420.9</c:v>
                </c:pt>
                <c:pt idx="128">
                  <c:v>417.4</c:v>
                </c:pt>
                <c:pt idx="129">
                  <c:v>428.2</c:v>
                </c:pt>
                <c:pt idx="130">
                  <c:v>491.6</c:v>
                </c:pt>
                <c:pt idx="131">
                  <c:v>781.8</c:v>
                </c:pt>
                <c:pt idx="132">
                  <c:v>1000.2</c:v>
                </c:pt>
                <c:pt idx="133">
                  <c:v>1122.5999999999999</c:v>
                </c:pt>
                <c:pt idx="134">
                  <c:v>1248.3</c:v>
                </c:pt>
                <c:pt idx="135">
                  <c:v>1338.6</c:v>
                </c:pt>
                <c:pt idx="136">
                  <c:v>1379.9</c:v>
                </c:pt>
                <c:pt idx="137">
                  <c:v>1371</c:v>
                </c:pt>
                <c:pt idx="138">
                  <c:v>1319.8</c:v>
                </c:pt>
                <c:pt idx="139">
                  <c:v>1258.8</c:v>
                </c:pt>
                <c:pt idx="140">
                  <c:v>1135.5999999999999</c:v>
                </c:pt>
                <c:pt idx="141">
                  <c:v>1057</c:v>
                </c:pt>
                <c:pt idx="142">
                  <c:v>953.6</c:v>
                </c:pt>
                <c:pt idx="143">
                  <c:v>818.1</c:v>
                </c:pt>
                <c:pt idx="144">
                  <c:v>780.7</c:v>
                </c:pt>
                <c:pt idx="145">
                  <c:v>916.5</c:v>
                </c:pt>
                <c:pt idx="146">
                  <c:v>1092</c:v>
                </c:pt>
                <c:pt idx="147">
                  <c:v>1217</c:v>
                </c:pt>
                <c:pt idx="148">
                  <c:v>1280.2</c:v>
                </c:pt>
                <c:pt idx="149">
                  <c:v>1288.9000000000001</c:v>
                </c:pt>
                <c:pt idx="150">
                  <c:v>1316</c:v>
                </c:pt>
                <c:pt idx="151">
                  <c:v>1338.9</c:v>
                </c:pt>
                <c:pt idx="152">
                  <c:v>1299.7</c:v>
                </c:pt>
                <c:pt idx="153">
                  <c:v>1237.8</c:v>
                </c:pt>
                <c:pt idx="154">
                  <c:v>1238.2</c:v>
                </c:pt>
                <c:pt idx="155">
                  <c:v>1255.2</c:v>
                </c:pt>
                <c:pt idx="156">
                  <c:v>1274.7</c:v>
                </c:pt>
                <c:pt idx="157">
                  <c:v>1306.9000000000001</c:v>
                </c:pt>
                <c:pt idx="158">
                  <c:v>1316.5</c:v>
                </c:pt>
                <c:pt idx="159">
                  <c:v>1312.6</c:v>
                </c:pt>
                <c:pt idx="160">
                  <c:v>1293.0999999999999</c:v>
                </c:pt>
                <c:pt idx="161">
                  <c:v>1255.7</c:v>
                </c:pt>
                <c:pt idx="162">
                  <c:v>1078.4000000000001</c:v>
                </c:pt>
                <c:pt idx="163">
                  <c:v>832.4</c:v>
                </c:pt>
                <c:pt idx="164">
                  <c:v>779.9</c:v>
                </c:pt>
                <c:pt idx="165">
                  <c:v>758.2</c:v>
                </c:pt>
                <c:pt idx="166">
                  <c:v>720.7</c:v>
                </c:pt>
                <c:pt idx="167">
                  <c:v>651.70000000000005</c:v>
                </c:pt>
                <c:pt idx="168">
                  <c:v>566.70000000000005</c:v>
                </c:pt>
                <c:pt idx="169">
                  <c:v>519.9</c:v>
                </c:pt>
                <c:pt idx="170">
                  <c:v>528.20000000000005</c:v>
                </c:pt>
                <c:pt idx="171">
                  <c:v>549.29999999999995</c:v>
                </c:pt>
                <c:pt idx="172">
                  <c:v>593.79999999999995</c:v>
                </c:pt>
                <c:pt idx="173">
                  <c:v>629.79999999999995</c:v>
                </c:pt>
                <c:pt idx="174">
                  <c:v>641.1</c:v>
                </c:pt>
                <c:pt idx="175">
                  <c:v>645.79999999999995</c:v>
                </c:pt>
                <c:pt idx="176">
                  <c:v>653.5</c:v>
                </c:pt>
                <c:pt idx="177">
                  <c:v>685</c:v>
                </c:pt>
                <c:pt idx="178">
                  <c:v>730.9</c:v>
                </c:pt>
                <c:pt idx="179">
                  <c:v>737.7</c:v>
                </c:pt>
                <c:pt idx="180">
                  <c:v>758.2</c:v>
                </c:pt>
                <c:pt idx="181">
                  <c:v>805.2</c:v>
                </c:pt>
                <c:pt idx="182">
                  <c:v>923.5</c:v>
                </c:pt>
                <c:pt idx="183">
                  <c:v>1021.9</c:v>
                </c:pt>
                <c:pt idx="184">
                  <c:v>1079.7</c:v>
                </c:pt>
                <c:pt idx="185">
                  <c:v>1115</c:v>
                </c:pt>
                <c:pt idx="186">
                  <c:v>1119.4000000000001</c:v>
                </c:pt>
                <c:pt idx="187">
                  <c:v>1103.2</c:v>
                </c:pt>
                <c:pt idx="188">
                  <c:v>1099.5999999999999</c:v>
                </c:pt>
                <c:pt idx="189">
                  <c:v>1123.5999999999999</c:v>
                </c:pt>
                <c:pt idx="190">
                  <c:v>1145.5999999999999</c:v>
                </c:pt>
                <c:pt idx="191">
                  <c:v>1155.3</c:v>
                </c:pt>
                <c:pt idx="192">
                  <c:v>1154.8</c:v>
                </c:pt>
                <c:pt idx="193">
                  <c:v>1152.4000000000001</c:v>
                </c:pt>
                <c:pt idx="194">
                  <c:v>1161.5999999999999</c:v>
                </c:pt>
                <c:pt idx="195">
                  <c:v>1109.9000000000001</c:v>
                </c:pt>
                <c:pt idx="196">
                  <c:v>1009.7</c:v>
                </c:pt>
                <c:pt idx="197">
                  <c:v>1036.5999999999999</c:v>
                </c:pt>
                <c:pt idx="198">
                  <c:v>1165.8</c:v>
                </c:pt>
                <c:pt idx="199">
                  <c:v>1307.2</c:v>
                </c:pt>
                <c:pt idx="200">
                  <c:v>1339.1</c:v>
                </c:pt>
                <c:pt idx="201">
                  <c:v>1326.6</c:v>
                </c:pt>
                <c:pt idx="202">
                  <c:v>1305.7</c:v>
                </c:pt>
                <c:pt idx="203">
                  <c:v>1288.7</c:v>
                </c:pt>
                <c:pt idx="204">
                  <c:v>1304.7</c:v>
                </c:pt>
                <c:pt idx="205">
                  <c:v>1325.4</c:v>
                </c:pt>
                <c:pt idx="206">
                  <c:v>1351.7</c:v>
                </c:pt>
                <c:pt idx="207">
                  <c:v>1361.2</c:v>
                </c:pt>
                <c:pt idx="208">
                  <c:v>1334.3</c:v>
                </c:pt>
                <c:pt idx="209">
                  <c:v>1292.2</c:v>
                </c:pt>
                <c:pt idx="210">
                  <c:v>1195.9000000000001</c:v>
                </c:pt>
                <c:pt idx="211">
                  <c:v>899.8</c:v>
                </c:pt>
                <c:pt idx="212">
                  <c:v>744.3</c:v>
                </c:pt>
                <c:pt idx="213">
                  <c:v>722.9</c:v>
                </c:pt>
                <c:pt idx="214">
                  <c:v>716.3</c:v>
                </c:pt>
                <c:pt idx="215">
                  <c:v>694.9</c:v>
                </c:pt>
                <c:pt idx="216">
                  <c:v>624.6</c:v>
                </c:pt>
                <c:pt idx="217">
                  <c:v>530.4</c:v>
                </c:pt>
                <c:pt idx="218">
                  <c:v>465.4</c:v>
                </c:pt>
                <c:pt idx="219">
                  <c:v>406.1</c:v>
                </c:pt>
                <c:pt idx="220">
                  <c:v>331.5</c:v>
                </c:pt>
                <c:pt idx="221">
                  <c:v>286.5</c:v>
                </c:pt>
                <c:pt idx="222">
                  <c:v>258.2</c:v>
                </c:pt>
                <c:pt idx="223">
                  <c:v>251.6</c:v>
                </c:pt>
                <c:pt idx="224">
                  <c:v>245.9</c:v>
                </c:pt>
                <c:pt idx="225">
                  <c:v>222.2</c:v>
                </c:pt>
                <c:pt idx="226">
                  <c:v>191.4</c:v>
                </c:pt>
                <c:pt idx="227">
                  <c:v>185.5</c:v>
                </c:pt>
                <c:pt idx="228">
                  <c:v>222</c:v>
                </c:pt>
                <c:pt idx="229">
                  <c:v>295.7</c:v>
                </c:pt>
                <c:pt idx="230">
                  <c:v>371</c:v>
                </c:pt>
                <c:pt idx="231">
                  <c:v>538.20000000000005</c:v>
                </c:pt>
                <c:pt idx="232">
                  <c:v>517.20000000000005</c:v>
                </c:pt>
                <c:pt idx="233">
                  <c:v>588.5</c:v>
                </c:pt>
                <c:pt idx="234">
                  <c:v>796.7</c:v>
                </c:pt>
                <c:pt idx="235">
                  <c:v>1008.8</c:v>
                </c:pt>
                <c:pt idx="236">
                  <c:v>1120.8</c:v>
                </c:pt>
                <c:pt idx="237">
                  <c:v>1214.5</c:v>
                </c:pt>
                <c:pt idx="238">
                  <c:v>1735.6</c:v>
                </c:pt>
                <c:pt idx="239">
                  <c:v>2435.6999999999998</c:v>
                </c:pt>
                <c:pt idx="240">
                  <c:v>2649.4</c:v>
                </c:pt>
                <c:pt idx="241">
                  <c:v>2776.7</c:v>
                </c:pt>
                <c:pt idx="242">
                  <c:v>2953.5</c:v>
                </c:pt>
                <c:pt idx="243">
                  <c:v>3091.4</c:v>
                </c:pt>
                <c:pt idx="244">
                  <c:v>3148.8</c:v>
                </c:pt>
                <c:pt idx="245">
                  <c:v>3154.1</c:v>
                </c:pt>
                <c:pt idx="246">
                  <c:v>3112.1</c:v>
                </c:pt>
                <c:pt idx="247">
                  <c:v>3061.9</c:v>
                </c:pt>
                <c:pt idx="248">
                  <c:v>3019.4</c:v>
                </c:pt>
                <c:pt idx="249">
                  <c:v>2962.1</c:v>
                </c:pt>
                <c:pt idx="250">
                  <c:v>2860.3</c:v>
                </c:pt>
                <c:pt idx="251">
                  <c:v>2595.1</c:v>
                </c:pt>
                <c:pt idx="252">
                  <c:v>2336.1</c:v>
                </c:pt>
                <c:pt idx="253">
                  <c:v>1928.6</c:v>
                </c:pt>
                <c:pt idx="254">
                  <c:v>1481.3</c:v>
                </c:pt>
                <c:pt idx="255">
                  <c:v>1378.6</c:v>
                </c:pt>
                <c:pt idx="256">
                  <c:v>1467.8</c:v>
                </c:pt>
                <c:pt idx="257">
                  <c:v>1572.3</c:v>
                </c:pt>
                <c:pt idx="258">
                  <c:v>1669.8</c:v>
                </c:pt>
                <c:pt idx="259">
                  <c:v>1961.4</c:v>
                </c:pt>
                <c:pt idx="260">
                  <c:v>1842.8</c:v>
                </c:pt>
                <c:pt idx="261">
                  <c:v>1595.3</c:v>
                </c:pt>
                <c:pt idx="262">
                  <c:v>1354.7</c:v>
                </c:pt>
                <c:pt idx="263">
                  <c:v>1287.5999999999999</c:v>
                </c:pt>
                <c:pt idx="264">
                  <c:v>1304.0999999999999</c:v>
                </c:pt>
                <c:pt idx="265">
                  <c:v>1206.0999999999999</c:v>
                </c:pt>
                <c:pt idx="266">
                  <c:v>858.8</c:v>
                </c:pt>
                <c:pt idx="267">
                  <c:v>859.9</c:v>
                </c:pt>
                <c:pt idx="268">
                  <c:v>894.6</c:v>
                </c:pt>
                <c:pt idx="269">
                  <c:v>841.7</c:v>
                </c:pt>
                <c:pt idx="270">
                  <c:v>699.9</c:v>
                </c:pt>
                <c:pt idx="271">
                  <c:v>594.20000000000005</c:v>
                </c:pt>
                <c:pt idx="272">
                  <c:v>480.1</c:v>
                </c:pt>
                <c:pt idx="273">
                  <c:v>418.4</c:v>
                </c:pt>
                <c:pt idx="274">
                  <c:v>396.8</c:v>
                </c:pt>
                <c:pt idx="275">
                  <c:v>400.5</c:v>
                </c:pt>
                <c:pt idx="276">
                  <c:v>479.9</c:v>
                </c:pt>
                <c:pt idx="277">
                  <c:v>590.4</c:v>
                </c:pt>
                <c:pt idx="278">
                  <c:v>682.5</c:v>
                </c:pt>
                <c:pt idx="279">
                  <c:v>799.3</c:v>
                </c:pt>
                <c:pt idx="280">
                  <c:v>764.1</c:v>
                </c:pt>
                <c:pt idx="281">
                  <c:v>767.5</c:v>
                </c:pt>
                <c:pt idx="282">
                  <c:v>795.1</c:v>
                </c:pt>
                <c:pt idx="283">
                  <c:v>770.8</c:v>
                </c:pt>
                <c:pt idx="284">
                  <c:v>810.8</c:v>
                </c:pt>
                <c:pt idx="285">
                  <c:v>862.6</c:v>
                </c:pt>
                <c:pt idx="286">
                  <c:v>906.2</c:v>
                </c:pt>
                <c:pt idx="287">
                  <c:v>937</c:v>
                </c:pt>
                <c:pt idx="288">
                  <c:v>796</c:v>
                </c:pt>
                <c:pt idx="289">
                  <c:v>652.5</c:v>
                </c:pt>
                <c:pt idx="290">
                  <c:v>562</c:v>
                </c:pt>
                <c:pt idx="291">
                  <c:v>511.2</c:v>
                </c:pt>
                <c:pt idx="292">
                  <c:v>564.20000000000005</c:v>
                </c:pt>
                <c:pt idx="293">
                  <c:v>616.6</c:v>
                </c:pt>
                <c:pt idx="294">
                  <c:v>639.70000000000005</c:v>
                </c:pt>
                <c:pt idx="295">
                  <c:v>639.9</c:v>
                </c:pt>
                <c:pt idx="296">
                  <c:v>608.5</c:v>
                </c:pt>
                <c:pt idx="297">
                  <c:v>609.1</c:v>
                </c:pt>
                <c:pt idx="298">
                  <c:v>630.5</c:v>
                </c:pt>
                <c:pt idx="299">
                  <c:v>653.70000000000005</c:v>
                </c:pt>
                <c:pt idx="300">
                  <c:v>667.8</c:v>
                </c:pt>
                <c:pt idx="301">
                  <c:v>654.79999999999995</c:v>
                </c:pt>
                <c:pt idx="302">
                  <c:v>617.9</c:v>
                </c:pt>
                <c:pt idx="303">
                  <c:v>541</c:v>
                </c:pt>
                <c:pt idx="304">
                  <c:v>548.29999999999995</c:v>
                </c:pt>
                <c:pt idx="305">
                  <c:v>598.79999999999995</c:v>
                </c:pt>
                <c:pt idx="306">
                  <c:v>662.1</c:v>
                </c:pt>
                <c:pt idx="307">
                  <c:v>779.3</c:v>
                </c:pt>
                <c:pt idx="308">
                  <c:v>716.4</c:v>
                </c:pt>
                <c:pt idx="309">
                  <c:v>645.70000000000005</c:v>
                </c:pt>
                <c:pt idx="310">
                  <c:v>613.6</c:v>
                </c:pt>
                <c:pt idx="311">
                  <c:v>587.6</c:v>
                </c:pt>
                <c:pt idx="312">
                  <c:v>638.5</c:v>
                </c:pt>
                <c:pt idx="313">
                  <c:v>688.5</c:v>
                </c:pt>
                <c:pt idx="314">
                  <c:v>738.4</c:v>
                </c:pt>
                <c:pt idx="315">
                  <c:v>878.6</c:v>
                </c:pt>
                <c:pt idx="316">
                  <c:v>968.1</c:v>
                </c:pt>
                <c:pt idx="317">
                  <c:v>986.7</c:v>
                </c:pt>
                <c:pt idx="318">
                  <c:v>1030.8</c:v>
                </c:pt>
                <c:pt idx="319">
                  <c:v>1342.7</c:v>
                </c:pt>
                <c:pt idx="320">
                  <c:v>2184</c:v>
                </c:pt>
                <c:pt idx="321">
                  <c:v>2309.1</c:v>
                </c:pt>
                <c:pt idx="322">
                  <c:v>2137</c:v>
                </c:pt>
                <c:pt idx="323">
                  <c:v>1825.7</c:v>
                </c:pt>
                <c:pt idx="324">
                  <c:v>1190.0999999999999</c:v>
                </c:pt>
                <c:pt idx="325">
                  <c:v>280.5</c:v>
                </c:pt>
                <c:pt idx="326">
                  <c:v>269</c:v>
                </c:pt>
                <c:pt idx="327">
                  <c:v>314.89999999999998</c:v>
                </c:pt>
                <c:pt idx="328">
                  <c:v>370.9</c:v>
                </c:pt>
                <c:pt idx="329">
                  <c:v>375.1</c:v>
                </c:pt>
                <c:pt idx="330">
                  <c:v>264.10000000000002</c:v>
                </c:pt>
                <c:pt idx="331">
                  <c:v>108</c:v>
                </c:pt>
                <c:pt idx="332">
                  <c:v>19.3</c:v>
                </c:pt>
                <c:pt idx="333">
                  <c:v>4</c:v>
                </c:pt>
                <c:pt idx="334">
                  <c:v>4</c:v>
                </c:pt>
                <c:pt idx="335">
                  <c:v>4</c:v>
                </c:pt>
                <c:pt idx="336">
                  <c:v>6</c:v>
                </c:pt>
                <c:pt idx="337">
                  <c:v>6</c:v>
                </c:pt>
                <c:pt idx="338">
                  <c:v>6</c:v>
                </c:pt>
                <c:pt idx="339">
                  <c:v>6</c:v>
                </c:pt>
                <c:pt idx="340">
                  <c:v>6</c:v>
                </c:pt>
                <c:pt idx="341">
                  <c:v>6</c:v>
                </c:pt>
                <c:pt idx="342">
                  <c:v>6</c:v>
                </c:pt>
                <c:pt idx="343">
                  <c:v>6</c:v>
                </c:pt>
                <c:pt idx="344">
                  <c:v>6</c:v>
                </c:pt>
                <c:pt idx="345">
                  <c:v>6</c:v>
                </c:pt>
                <c:pt idx="346">
                  <c:v>6</c:v>
                </c:pt>
                <c:pt idx="347">
                  <c:v>6</c:v>
                </c:pt>
                <c:pt idx="348">
                  <c:v>6</c:v>
                </c:pt>
                <c:pt idx="349">
                  <c:v>6</c:v>
                </c:pt>
                <c:pt idx="350">
                  <c:v>6</c:v>
                </c:pt>
                <c:pt idx="351">
                  <c:v>6</c:v>
                </c:pt>
                <c:pt idx="352">
                  <c:v>6</c:v>
                </c:pt>
                <c:pt idx="353">
                  <c:v>6</c:v>
                </c:pt>
                <c:pt idx="354">
                  <c:v>6</c:v>
                </c:pt>
                <c:pt idx="355">
                  <c:v>6</c:v>
                </c:pt>
                <c:pt idx="356">
                  <c:v>6</c:v>
                </c:pt>
                <c:pt idx="357">
                  <c:v>6</c:v>
                </c:pt>
                <c:pt idx="358">
                  <c:v>6</c:v>
                </c:pt>
                <c:pt idx="359">
                  <c:v>6</c:v>
                </c:pt>
                <c:pt idx="360">
                  <c:v>6</c:v>
                </c:pt>
                <c:pt idx="361">
                  <c:v>6</c:v>
                </c:pt>
                <c:pt idx="362">
                  <c:v>6</c:v>
                </c:pt>
                <c:pt idx="363">
                  <c:v>6</c:v>
                </c:pt>
                <c:pt idx="364">
                  <c:v>6</c:v>
                </c:pt>
                <c:pt idx="365">
                  <c:v>6</c:v>
                </c:pt>
                <c:pt idx="366">
                  <c:v>6</c:v>
                </c:pt>
                <c:pt idx="367">
                  <c:v>6</c:v>
                </c:pt>
                <c:pt idx="368">
                  <c:v>6</c:v>
                </c:pt>
                <c:pt idx="369">
                  <c:v>6</c:v>
                </c:pt>
                <c:pt idx="370">
                  <c:v>6</c:v>
                </c:pt>
                <c:pt idx="371">
                  <c:v>6</c:v>
                </c:pt>
                <c:pt idx="372">
                  <c:v>6</c:v>
                </c:pt>
                <c:pt idx="373">
                  <c:v>6</c:v>
                </c:pt>
                <c:pt idx="374">
                  <c:v>6</c:v>
                </c:pt>
                <c:pt idx="375">
                  <c:v>6</c:v>
                </c:pt>
                <c:pt idx="376">
                  <c:v>6</c:v>
                </c:pt>
                <c:pt idx="377">
                  <c:v>6</c:v>
                </c:pt>
                <c:pt idx="378">
                  <c:v>6</c:v>
                </c:pt>
                <c:pt idx="379">
                  <c:v>6</c:v>
                </c:pt>
                <c:pt idx="380">
                  <c:v>6</c:v>
                </c:pt>
                <c:pt idx="381">
                  <c:v>4</c:v>
                </c:pt>
                <c:pt idx="382">
                  <c:v>4</c:v>
                </c:pt>
                <c:pt idx="383">
                  <c:v>4</c:v>
                </c:pt>
                <c:pt idx="384">
                  <c:v>4</c:v>
                </c:pt>
                <c:pt idx="385">
                  <c:v>4</c:v>
                </c:pt>
                <c:pt idx="386">
                  <c:v>4</c:v>
                </c:pt>
                <c:pt idx="387">
                  <c:v>4</c:v>
                </c:pt>
                <c:pt idx="388">
                  <c:v>4</c:v>
                </c:pt>
                <c:pt idx="389">
                  <c:v>2</c:v>
                </c:pt>
                <c:pt idx="390">
                  <c:v>2</c:v>
                </c:pt>
                <c:pt idx="391">
                  <c:v>2</c:v>
                </c:pt>
                <c:pt idx="392">
                  <c:v>2</c:v>
                </c:pt>
                <c:pt idx="393">
                  <c:v>2</c:v>
                </c:pt>
                <c:pt idx="394">
                  <c:v>2</c:v>
                </c:pt>
                <c:pt idx="395">
                  <c:v>2</c:v>
                </c:pt>
                <c:pt idx="396">
                  <c:v>2</c:v>
                </c:pt>
                <c:pt idx="397">
                  <c:v>2</c:v>
                </c:pt>
                <c:pt idx="398">
                  <c:v>4</c:v>
                </c:pt>
                <c:pt idx="399">
                  <c:v>6</c:v>
                </c:pt>
                <c:pt idx="400">
                  <c:v>8</c:v>
                </c:pt>
                <c:pt idx="401">
                  <c:v>32</c:v>
                </c:pt>
                <c:pt idx="402">
                  <c:v>46</c:v>
                </c:pt>
                <c:pt idx="403">
                  <c:v>44</c:v>
                </c:pt>
                <c:pt idx="404">
                  <c:v>42</c:v>
                </c:pt>
                <c:pt idx="405">
                  <c:v>38</c:v>
                </c:pt>
                <c:pt idx="406">
                  <c:v>28</c:v>
                </c:pt>
                <c:pt idx="407">
                  <c:v>40.799999999999997</c:v>
                </c:pt>
                <c:pt idx="408">
                  <c:v>95.6</c:v>
                </c:pt>
                <c:pt idx="409">
                  <c:v>163.5</c:v>
                </c:pt>
                <c:pt idx="410">
                  <c:v>206</c:v>
                </c:pt>
                <c:pt idx="411">
                  <c:v>224.5</c:v>
                </c:pt>
                <c:pt idx="412">
                  <c:v>316.7</c:v>
                </c:pt>
                <c:pt idx="413">
                  <c:v>747.6</c:v>
                </c:pt>
                <c:pt idx="414">
                  <c:v>1255.7</c:v>
                </c:pt>
                <c:pt idx="415">
                  <c:v>1437.6</c:v>
                </c:pt>
                <c:pt idx="416">
                  <c:v>1534.1</c:v>
                </c:pt>
                <c:pt idx="417">
                  <c:v>1626.8</c:v>
                </c:pt>
                <c:pt idx="418">
                  <c:v>1724.6</c:v>
                </c:pt>
                <c:pt idx="419">
                  <c:v>1767.1</c:v>
                </c:pt>
                <c:pt idx="420">
                  <c:v>1768.2</c:v>
                </c:pt>
                <c:pt idx="421">
                  <c:v>1782.9</c:v>
                </c:pt>
                <c:pt idx="422">
                  <c:v>1904.2</c:v>
                </c:pt>
                <c:pt idx="423">
                  <c:v>2178.5</c:v>
                </c:pt>
                <c:pt idx="424">
                  <c:v>2435.5</c:v>
                </c:pt>
                <c:pt idx="425">
                  <c:v>2566.9</c:v>
                </c:pt>
                <c:pt idx="426">
                  <c:v>2586.6</c:v>
                </c:pt>
                <c:pt idx="427">
                  <c:v>2572.1999999999998</c:v>
                </c:pt>
                <c:pt idx="428">
                  <c:v>2544.4</c:v>
                </c:pt>
                <c:pt idx="429">
                  <c:v>2507.8000000000002</c:v>
                </c:pt>
                <c:pt idx="430">
                  <c:v>2473.9</c:v>
                </c:pt>
                <c:pt idx="431">
                  <c:v>2451.6</c:v>
                </c:pt>
                <c:pt idx="432">
                  <c:v>2436.1</c:v>
                </c:pt>
                <c:pt idx="433">
                  <c:v>2424.1</c:v>
                </c:pt>
                <c:pt idx="434">
                  <c:v>2416.6</c:v>
                </c:pt>
                <c:pt idx="435">
                  <c:v>2409.9</c:v>
                </c:pt>
                <c:pt idx="436">
                  <c:v>2404.6999999999998</c:v>
                </c:pt>
                <c:pt idx="437">
                  <c:v>2389.8000000000002</c:v>
                </c:pt>
                <c:pt idx="438">
                  <c:v>2382.9</c:v>
                </c:pt>
                <c:pt idx="439">
                  <c:v>2384.3000000000002</c:v>
                </c:pt>
                <c:pt idx="440">
                  <c:v>2386.9</c:v>
                </c:pt>
                <c:pt idx="441">
                  <c:v>2387</c:v>
                </c:pt>
                <c:pt idx="442">
                  <c:v>2387.1</c:v>
                </c:pt>
                <c:pt idx="443">
                  <c:v>2387.1</c:v>
                </c:pt>
                <c:pt idx="444">
                  <c:v>2384.8000000000002</c:v>
                </c:pt>
                <c:pt idx="445">
                  <c:v>2374.6999999999998</c:v>
                </c:pt>
                <c:pt idx="446">
                  <c:v>2353.5</c:v>
                </c:pt>
                <c:pt idx="447">
                  <c:v>2353.3000000000002</c:v>
                </c:pt>
                <c:pt idx="448">
                  <c:v>2354.4</c:v>
                </c:pt>
                <c:pt idx="449">
                  <c:v>2356.4</c:v>
                </c:pt>
                <c:pt idx="450">
                  <c:v>2366.4</c:v>
                </c:pt>
                <c:pt idx="451">
                  <c:v>2382.3000000000002</c:v>
                </c:pt>
                <c:pt idx="452">
                  <c:v>2394.1</c:v>
                </c:pt>
                <c:pt idx="453">
                  <c:v>2397.6999999999998</c:v>
                </c:pt>
                <c:pt idx="454">
                  <c:v>2392.1</c:v>
                </c:pt>
                <c:pt idx="455">
                  <c:v>2386.8000000000002</c:v>
                </c:pt>
                <c:pt idx="456">
                  <c:v>2377.1</c:v>
                </c:pt>
                <c:pt idx="457">
                  <c:v>2367.1999999999998</c:v>
                </c:pt>
                <c:pt idx="458">
                  <c:v>2359.6999999999998</c:v>
                </c:pt>
                <c:pt idx="459">
                  <c:v>2357.6999999999998</c:v>
                </c:pt>
                <c:pt idx="460">
                  <c:v>2360.6999999999998</c:v>
                </c:pt>
                <c:pt idx="461">
                  <c:v>2367.4</c:v>
                </c:pt>
                <c:pt idx="462">
                  <c:v>2374.3000000000002</c:v>
                </c:pt>
                <c:pt idx="463">
                  <c:v>2377.1999999999998</c:v>
                </c:pt>
                <c:pt idx="464">
                  <c:v>2377.6</c:v>
                </c:pt>
                <c:pt idx="465">
                  <c:v>2375.1999999999998</c:v>
                </c:pt>
                <c:pt idx="466">
                  <c:v>2368</c:v>
                </c:pt>
                <c:pt idx="467">
                  <c:v>2360.3000000000002</c:v>
                </c:pt>
                <c:pt idx="468">
                  <c:v>2358.6</c:v>
                </c:pt>
                <c:pt idx="469">
                  <c:v>2360.6</c:v>
                </c:pt>
                <c:pt idx="470">
                  <c:v>2360.1999999999998</c:v>
                </c:pt>
                <c:pt idx="471">
                  <c:v>2356.1</c:v>
                </c:pt>
                <c:pt idx="472">
                  <c:v>2364.1</c:v>
                </c:pt>
                <c:pt idx="473">
                  <c:v>2364.8000000000002</c:v>
                </c:pt>
                <c:pt idx="474">
                  <c:v>2364.3000000000002</c:v>
                </c:pt>
                <c:pt idx="475">
                  <c:v>2361.8000000000002</c:v>
                </c:pt>
                <c:pt idx="476">
                  <c:v>2361.1</c:v>
                </c:pt>
                <c:pt idx="477">
                  <c:v>2358.5</c:v>
                </c:pt>
                <c:pt idx="478">
                  <c:v>2348.1</c:v>
                </c:pt>
                <c:pt idx="479">
                  <c:v>2308.1999999999998</c:v>
                </c:pt>
                <c:pt idx="480">
                  <c:v>2219.6</c:v>
                </c:pt>
                <c:pt idx="481">
                  <c:v>2001.4</c:v>
                </c:pt>
                <c:pt idx="482">
                  <c:v>1129</c:v>
                </c:pt>
                <c:pt idx="483">
                  <c:v>938.5</c:v>
                </c:pt>
                <c:pt idx="484">
                  <c:v>938.3</c:v>
                </c:pt>
                <c:pt idx="485">
                  <c:v>938.2</c:v>
                </c:pt>
                <c:pt idx="486">
                  <c:v>938.3</c:v>
                </c:pt>
                <c:pt idx="487">
                  <c:v>938.4</c:v>
                </c:pt>
                <c:pt idx="488">
                  <c:v>927.7</c:v>
                </c:pt>
                <c:pt idx="489">
                  <c:v>836.7</c:v>
                </c:pt>
                <c:pt idx="490">
                  <c:v>583.4</c:v>
                </c:pt>
                <c:pt idx="491">
                  <c:v>260.3</c:v>
                </c:pt>
                <c:pt idx="492">
                  <c:v>57.9</c:v>
                </c:pt>
                <c:pt idx="493">
                  <c:v>4.0999999999999996</c:v>
                </c:pt>
                <c:pt idx="494">
                  <c:v>4</c:v>
                </c:pt>
                <c:pt idx="495">
                  <c:v>4</c:v>
                </c:pt>
                <c:pt idx="496">
                  <c:v>4</c:v>
                </c:pt>
                <c:pt idx="497">
                  <c:v>4</c:v>
                </c:pt>
                <c:pt idx="498">
                  <c:v>4</c:v>
                </c:pt>
                <c:pt idx="499">
                  <c:v>4</c:v>
                </c:pt>
                <c:pt idx="500">
                  <c:v>4</c:v>
                </c:pt>
                <c:pt idx="501">
                  <c:v>4</c:v>
                </c:pt>
                <c:pt idx="502">
                  <c:v>4</c:v>
                </c:pt>
                <c:pt idx="503">
                  <c:v>4</c:v>
                </c:pt>
                <c:pt idx="504">
                  <c:v>4</c:v>
                </c:pt>
                <c:pt idx="505">
                  <c:v>4</c:v>
                </c:pt>
                <c:pt idx="506">
                  <c:v>4</c:v>
                </c:pt>
                <c:pt idx="507">
                  <c:v>4</c:v>
                </c:pt>
                <c:pt idx="508">
                  <c:v>4</c:v>
                </c:pt>
                <c:pt idx="509">
                  <c:v>4</c:v>
                </c:pt>
                <c:pt idx="510">
                  <c:v>4</c:v>
                </c:pt>
                <c:pt idx="511">
                  <c:v>4</c:v>
                </c:pt>
                <c:pt idx="512">
                  <c:v>4</c:v>
                </c:pt>
                <c:pt idx="513">
                  <c:v>6</c:v>
                </c:pt>
                <c:pt idx="514">
                  <c:v>6</c:v>
                </c:pt>
                <c:pt idx="515">
                  <c:v>6</c:v>
                </c:pt>
                <c:pt idx="516">
                  <c:v>6</c:v>
                </c:pt>
                <c:pt idx="517">
                  <c:v>6</c:v>
                </c:pt>
                <c:pt idx="518">
                  <c:v>6</c:v>
                </c:pt>
                <c:pt idx="519">
                  <c:v>6</c:v>
                </c:pt>
                <c:pt idx="520">
                  <c:v>6</c:v>
                </c:pt>
                <c:pt idx="521">
                  <c:v>6</c:v>
                </c:pt>
                <c:pt idx="522">
                  <c:v>6</c:v>
                </c:pt>
                <c:pt idx="523">
                  <c:v>6</c:v>
                </c:pt>
                <c:pt idx="524">
                  <c:v>6</c:v>
                </c:pt>
                <c:pt idx="525">
                  <c:v>6</c:v>
                </c:pt>
                <c:pt idx="526">
                  <c:v>6</c:v>
                </c:pt>
                <c:pt idx="527">
                  <c:v>6</c:v>
                </c:pt>
                <c:pt idx="528">
                  <c:v>6</c:v>
                </c:pt>
                <c:pt idx="529">
                  <c:v>6</c:v>
                </c:pt>
                <c:pt idx="530">
                  <c:v>6</c:v>
                </c:pt>
                <c:pt idx="531">
                  <c:v>6</c:v>
                </c:pt>
                <c:pt idx="532">
                  <c:v>6</c:v>
                </c:pt>
                <c:pt idx="533">
                  <c:v>6</c:v>
                </c:pt>
                <c:pt idx="534">
                  <c:v>4</c:v>
                </c:pt>
                <c:pt idx="535">
                  <c:v>4</c:v>
                </c:pt>
                <c:pt idx="536">
                  <c:v>4</c:v>
                </c:pt>
                <c:pt idx="537">
                  <c:v>6</c:v>
                </c:pt>
                <c:pt idx="538">
                  <c:v>4</c:v>
                </c:pt>
                <c:pt idx="539">
                  <c:v>6</c:v>
                </c:pt>
                <c:pt idx="540">
                  <c:v>4</c:v>
                </c:pt>
                <c:pt idx="541">
                  <c:v>6</c:v>
                </c:pt>
                <c:pt idx="542">
                  <c:v>6</c:v>
                </c:pt>
                <c:pt idx="543">
                  <c:v>6</c:v>
                </c:pt>
                <c:pt idx="544">
                  <c:v>6</c:v>
                </c:pt>
                <c:pt idx="545">
                  <c:v>6</c:v>
                </c:pt>
                <c:pt idx="546">
                  <c:v>6</c:v>
                </c:pt>
                <c:pt idx="547">
                  <c:v>6</c:v>
                </c:pt>
                <c:pt idx="548">
                  <c:v>6</c:v>
                </c:pt>
                <c:pt idx="549">
                  <c:v>6</c:v>
                </c:pt>
                <c:pt idx="550">
                  <c:v>6</c:v>
                </c:pt>
                <c:pt idx="551">
                  <c:v>6</c:v>
                </c:pt>
                <c:pt idx="552">
                  <c:v>6</c:v>
                </c:pt>
                <c:pt idx="553">
                  <c:v>6</c:v>
                </c:pt>
                <c:pt idx="554">
                  <c:v>6</c:v>
                </c:pt>
                <c:pt idx="555">
                  <c:v>6</c:v>
                </c:pt>
                <c:pt idx="556">
                  <c:v>6</c:v>
                </c:pt>
                <c:pt idx="557">
                  <c:v>6</c:v>
                </c:pt>
                <c:pt idx="558">
                  <c:v>6</c:v>
                </c:pt>
                <c:pt idx="559">
                  <c:v>6</c:v>
                </c:pt>
                <c:pt idx="560">
                  <c:v>6</c:v>
                </c:pt>
                <c:pt idx="561">
                  <c:v>6</c:v>
                </c:pt>
                <c:pt idx="562">
                  <c:v>6</c:v>
                </c:pt>
                <c:pt idx="563">
                  <c:v>6</c:v>
                </c:pt>
                <c:pt idx="564">
                  <c:v>6</c:v>
                </c:pt>
                <c:pt idx="565">
                  <c:v>6</c:v>
                </c:pt>
                <c:pt idx="566">
                  <c:v>6</c:v>
                </c:pt>
                <c:pt idx="567">
                  <c:v>6</c:v>
                </c:pt>
                <c:pt idx="568">
                  <c:v>6</c:v>
                </c:pt>
                <c:pt idx="569">
                  <c:v>6</c:v>
                </c:pt>
                <c:pt idx="570">
                  <c:v>6</c:v>
                </c:pt>
                <c:pt idx="571">
                  <c:v>6</c:v>
                </c:pt>
                <c:pt idx="572">
                  <c:v>6</c:v>
                </c:pt>
                <c:pt idx="573">
                  <c:v>6</c:v>
                </c:pt>
                <c:pt idx="574">
                  <c:v>4</c:v>
                </c:pt>
                <c:pt idx="575">
                  <c:v>4</c:v>
                </c:pt>
                <c:pt idx="576">
                  <c:v>4</c:v>
                </c:pt>
                <c:pt idx="577">
                  <c:v>4</c:v>
                </c:pt>
                <c:pt idx="578">
                  <c:v>4</c:v>
                </c:pt>
                <c:pt idx="579">
                  <c:v>2</c:v>
                </c:pt>
                <c:pt idx="580">
                  <c:v>2</c:v>
                </c:pt>
                <c:pt idx="581">
                  <c:v>2</c:v>
                </c:pt>
                <c:pt idx="582">
                  <c:v>2</c:v>
                </c:pt>
                <c:pt idx="583">
                  <c:v>2</c:v>
                </c:pt>
                <c:pt idx="584">
                  <c:v>0</c:v>
                </c:pt>
                <c:pt idx="585">
                  <c:v>0</c:v>
                </c:pt>
                <c:pt idx="586">
                  <c:v>6</c:v>
                </c:pt>
                <c:pt idx="587">
                  <c:v>22</c:v>
                </c:pt>
                <c:pt idx="588">
                  <c:v>58</c:v>
                </c:pt>
                <c:pt idx="589">
                  <c:v>200</c:v>
                </c:pt>
                <c:pt idx="590">
                  <c:v>452</c:v>
                </c:pt>
                <c:pt idx="591">
                  <c:v>440</c:v>
                </c:pt>
                <c:pt idx="592">
                  <c:v>400</c:v>
                </c:pt>
                <c:pt idx="593">
                  <c:v>344</c:v>
                </c:pt>
                <c:pt idx="594">
                  <c:v>168</c:v>
                </c:pt>
                <c:pt idx="595">
                  <c:v>48</c:v>
                </c:pt>
                <c:pt idx="596">
                  <c:v>24</c:v>
                </c:pt>
                <c:pt idx="597">
                  <c:v>22</c:v>
                </c:pt>
                <c:pt idx="598">
                  <c:v>34.299999999999997</c:v>
                </c:pt>
                <c:pt idx="599">
                  <c:v>126.8</c:v>
                </c:pt>
                <c:pt idx="600">
                  <c:v>385.2</c:v>
                </c:pt>
                <c:pt idx="601">
                  <c:v>719.8</c:v>
                </c:pt>
                <c:pt idx="602">
                  <c:v>924.9</c:v>
                </c:pt>
                <c:pt idx="603">
                  <c:v>903</c:v>
                </c:pt>
                <c:pt idx="604">
                  <c:v>707.9</c:v>
                </c:pt>
                <c:pt idx="605">
                  <c:v>487.8</c:v>
                </c:pt>
                <c:pt idx="606">
                  <c:v>345.4</c:v>
                </c:pt>
                <c:pt idx="607">
                  <c:v>268.89999999999998</c:v>
                </c:pt>
                <c:pt idx="608">
                  <c:v>198.2</c:v>
                </c:pt>
                <c:pt idx="609">
                  <c:v>132.19999999999999</c:v>
                </c:pt>
                <c:pt idx="610">
                  <c:v>95.3</c:v>
                </c:pt>
                <c:pt idx="611">
                  <c:v>289.60000000000002</c:v>
                </c:pt>
                <c:pt idx="612">
                  <c:v>1374.5</c:v>
                </c:pt>
                <c:pt idx="613">
                  <c:v>2941.6</c:v>
                </c:pt>
                <c:pt idx="614">
                  <c:v>4646</c:v>
                </c:pt>
                <c:pt idx="615">
                  <c:v>5624.2</c:v>
                </c:pt>
                <c:pt idx="616">
                  <c:v>6030.7</c:v>
                </c:pt>
                <c:pt idx="617">
                  <c:v>6205.2</c:v>
                </c:pt>
                <c:pt idx="618">
                  <c:v>6275.5</c:v>
                </c:pt>
                <c:pt idx="619">
                  <c:v>6286</c:v>
                </c:pt>
                <c:pt idx="620">
                  <c:v>6229.1</c:v>
                </c:pt>
                <c:pt idx="621">
                  <c:v>6148.2</c:v>
                </c:pt>
                <c:pt idx="622">
                  <c:v>6132.3</c:v>
                </c:pt>
                <c:pt idx="623">
                  <c:v>6103.5</c:v>
                </c:pt>
                <c:pt idx="624">
                  <c:v>6053.9</c:v>
                </c:pt>
                <c:pt idx="625">
                  <c:v>6156.6</c:v>
                </c:pt>
                <c:pt idx="626">
                  <c:v>6521.8</c:v>
                </c:pt>
                <c:pt idx="627">
                  <c:v>7068.2</c:v>
                </c:pt>
                <c:pt idx="628">
                  <c:v>7636.1</c:v>
                </c:pt>
                <c:pt idx="629">
                  <c:v>8069.3</c:v>
                </c:pt>
                <c:pt idx="630">
                  <c:v>8295.2000000000007</c:v>
                </c:pt>
                <c:pt idx="631">
                  <c:v>8363</c:v>
                </c:pt>
                <c:pt idx="632">
                  <c:v>8357.1</c:v>
                </c:pt>
                <c:pt idx="633">
                  <c:v>8324.7000000000007</c:v>
                </c:pt>
                <c:pt idx="634">
                  <c:v>8293.4</c:v>
                </c:pt>
                <c:pt idx="635">
                  <c:v>8269.1</c:v>
                </c:pt>
                <c:pt idx="636">
                  <c:v>8255.9</c:v>
                </c:pt>
                <c:pt idx="637">
                  <c:v>8246.7999999999993</c:v>
                </c:pt>
                <c:pt idx="638">
                  <c:v>8242.5</c:v>
                </c:pt>
                <c:pt idx="639">
                  <c:v>8246</c:v>
                </c:pt>
                <c:pt idx="640">
                  <c:v>8249.7999999999993</c:v>
                </c:pt>
                <c:pt idx="641">
                  <c:v>8243.2999999999993</c:v>
                </c:pt>
                <c:pt idx="642">
                  <c:v>8231.5</c:v>
                </c:pt>
                <c:pt idx="643">
                  <c:v>8233.2000000000007</c:v>
                </c:pt>
                <c:pt idx="644">
                  <c:v>8236</c:v>
                </c:pt>
                <c:pt idx="645">
                  <c:v>8242.7999999999993</c:v>
                </c:pt>
                <c:pt idx="646">
                  <c:v>8248.4</c:v>
                </c:pt>
                <c:pt idx="647">
                  <c:v>8259.2999999999993</c:v>
                </c:pt>
                <c:pt idx="648">
                  <c:v>8262.2000000000007</c:v>
                </c:pt>
                <c:pt idx="649">
                  <c:v>8260.9</c:v>
                </c:pt>
                <c:pt idx="650">
                  <c:v>8259.6</c:v>
                </c:pt>
                <c:pt idx="651">
                  <c:v>8242.1</c:v>
                </c:pt>
                <c:pt idx="652">
                  <c:v>8187.8</c:v>
                </c:pt>
                <c:pt idx="653">
                  <c:v>8146.8</c:v>
                </c:pt>
                <c:pt idx="654">
                  <c:v>8134.7</c:v>
                </c:pt>
                <c:pt idx="655">
                  <c:v>8122.8</c:v>
                </c:pt>
                <c:pt idx="656">
                  <c:v>8123.7</c:v>
                </c:pt>
                <c:pt idx="657">
                  <c:v>8151.3</c:v>
                </c:pt>
                <c:pt idx="658">
                  <c:v>8183.8</c:v>
                </c:pt>
                <c:pt idx="659">
                  <c:v>8194.1</c:v>
                </c:pt>
                <c:pt idx="660">
                  <c:v>8201.4</c:v>
                </c:pt>
                <c:pt idx="661">
                  <c:v>8201.9</c:v>
                </c:pt>
                <c:pt idx="662">
                  <c:v>8197.4</c:v>
                </c:pt>
                <c:pt idx="663">
                  <c:v>8182</c:v>
                </c:pt>
                <c:pt idx="664">
                  <c:v>8151.4</c:v>
                </c:pt>
                <c:pt idx="665">
                  <c:v>8134.6</c:v>
                </c:pt>
                <c:pt idx="666">
                  <c:v>8117.8</c:v>
                </c:pt>
                <c:pt idx="667">
                  <c:v>8102.3</c:v>
                </c:pt>
                <c:pt idx="668">
                  <c:v>8100.5</c:v>
                </c:pt>
                <c:pt idx="669">
                  <c:v>8120.2</c:v>
                </c:pt>
                <c:pt idx="670">
                  <c:v>8142.4</c:v>
                </c:pt>
                <c:pt idx="671">
                  <c:v>8155.7</c:v>
                </c:pt>
                <c:pt idx="672">
                  <c:v>8164.8</c:v>
                </c:pt>
                <c:pt idx="673">
                  <c:v>8171.4</c:v>
                </c:pt>
                <c:pt idx="674">
                  <c:v>8176.9</c:v>
                </c:pt>
                <c:pt idx="675">
                  <c:v>8176.2</c:v>
                </c:pt>
                <c:pt idx="676">
                  <c:v>8171.2</c:v>
                </c:pt>
                <c:pt idx="677">
                  <c:v>8160.2</c:v>
                </c:pt>
                <c:pt idx="678">
                  <c:v>8140.6</c:v>
                </c:pt>
                <c:pt idx="679">
                  <c:v>8118.5</c:v>
                </c:pt>
                <c:pt idx="680">
                  <c:v>8096.5</c:v>
                </c:pt>
                <c:pt idx="681">
                  <c:v>8096.6</c:v>
                </c:pt>
                <c:pt idx="682">
                  <c:v>8104.7</c:v>
                </c:pt>
                <c:pt idx="683">
                  <c:v>8117.9</c:v>
                </c:pt>
                <c:pt idx="684">
                  <c:v>8137.1</c:v>
                </c:pt>
                <c:pt idx="685">
                  <c:v>8144.7</c:v>
                </c:pt>
                <c:pt idx="686">
                  <c:v>8149.3</c:v>
                </c:pt>
                <c:pt idx="687">
                  <c:v>8154.4</c:v>
                </c:pt>
                <c:pt idx="688">
                  <c:v>8152.7</c:v>
                </c:pt>
                <c:pt idx="689">
                  <c:v>8135.8</c:v>
                </c:pt>
                <c:pt idx="690">
                  <c:v>8094.7</c:v>
                </c:pt>
                <c:pt idx="691">
                  <c:v>8040.2</c:v>
                </c:pt>
                <c:pt idx="692">
                  <c:v>8030.3</c:v>
                </c:pt>
                <c:pt idx="693">
                  <c:v>7972.1</c:v>
                </c:pt>
                <c:pt idx="694">
                  <c:v>7775.8</c:v>
                </c:pt>
                <c:pt idx="695">
                  <c:v>7368.4</c:v>
                </c:pt>
                <c:pt idx="696">
                  <c:v>4520.6000000000004</c:v>
                </c:pt>
                <c:pt idx="697">
                  <c:v>2384.1</c:v>
                </c:pt>
                <c:pt idx="698">
                  <c:v>2332.3000000000002</c:v>
                </c:pt>
                <c:pt idx="699">
                  <c:v>2336.9</c:v>
                </c:pt>
                <c:pt idx="700">
                  <c:v>2338.4</c:v>
                </c:pt>
                <c:pt idx="701">
                  <c:v>2337.4</c:v>
                </c:pt>
                <c:pt idx="702">
                  <c:v>2331.3000000000002</c:v>
                </c:pt>
                <c:pt idx="703">
                  <c:v>2322.6</c:v>
                </c:pt>
                <c:pt idx="704">
                  <c:v>2314.9</c:v>
                </c:pt>
                <c:pt idx="705">
                  <c:v>2307.6</c:v>
                </c:pt>
                <c:pt idx="706">
                  <c:v>2295.6</c:v>
                </c:pt>
                <c:pt idx="707">
                  <c:v>2228.3000000000002</c:v>
                </c:pt>
                <c:pt idx="708">
                  <c:v>1915.9</c:v>
                </c:pt>
                <c:pt idx="709">
                  <c:v>1242.0999999999999</c:v>
                </c:pt>
                <c:pt idx="710">
                  <c:v>509.2</c:v>
                </c:pt>
                <c:pt idx="711">
                  <c:v>102.1</c:v>
                </c:pt>
                <c:pt idx="712">
                  <c:v>6</c:v>
                </c:pt>
                <c:pt idx="713">
                  <c:v>6</c:v>
                </c:pt>
                <c:pt idx="714">
                  <c:v>6</c:v>
                </c:pt>
                <c:pt idx="715">
                  <c:v>6</c:v>
                </c:pt>
                <c:pt idx="716">
                  <c:v>6</c:v>
                </c:pt>
                <c:pt idx="717">
                  <c:v>6</c:v>
                </c:pt>
                <c:pt idx="718">
                  <c:v>6</c:v>
                </c:pt>
                <c:pt idx="719">
                  <c:v>8</c:v>
                </c:pt>
                <c:pt idx="720">
                  <c:v>8</c:v>
                </c:pt>
                <c:pt idx="721">
                  <c:v>8</c:v>
                </c:pt>
                <c:pt idx="722">
                  <c:v>8</c:v>
                </c:pt>
                <c:pt idx="723">
                  <c:v>8</c:v>
                </c:pt>
                <c:pt idx="724">
                  <c:v>8</c:v>
                </c:pt>
                <c:pt idx="725">
                  <c:v>8</c:v>
                </c:pt>
                <c:pt idx="726">
                  <c:v>8</c:v>
                </c:pt>
                <c:pt idx="727">
                  <c:v>8</c:v>
                </c:pt>
                <c:pt idx="728">
                  <c:v>8</c:v>
                </c:pt>
                <c:pt idx="729">
                  <c:v>8</c:v>
                </c:pt>
                <c:pt idx="730">
                  <c:v>6</c:v>
                </c:pt>
                <c:pt idx="731">
                  <c:v>6</c:v>
                </c:pt>
                <c:pt idx="732">
                  <c:v>6</c:v>
                </c:pt>
                <c:pt idx="733">
                  <c:v>6</c:v>
                </c:pt>
                <c:pt idx="734">
                  <c:v>6</c:v>
                </c:pt>
                <c:pt idx="735">
                  <c:v>6</c:v>
                </c:pt>
                <c:pt idx="736">
                  <c:v>6</c:v>
                </c:pt>
                <c:pt idx="737">
                  <c:v>6</c:v>
                </c:pt>
                <c:pt idx="738">
                  <c:v>6</c:v>
                </c:pt>
                <c:pt idx="739">
                  <c:v>6</c:v>
                </c:pt>
                <c:pt idx="740">
                  <c:v>6</c:v>
                </c:pt>
                <c:pt idx="741">
                  <c:v>6</c:v>
                </c:pt>
                <c:pt idx="742">
                  <c:v>6</c:v>
                </c:pt>
                <c:pt idx="743">
                  <c:v>6</c:v>
                </c:pt>
                <c:pt idx="744">
                  <c:v>6</c:v>
                </c:pt>
                <c:pt idx="745">
                  <c:v>6</c:v>
                </c:pt>
                <c:pt idx="746">
                  <c:v>6</c:v>
                </c:pt>
                <c:pt idx="747">
                  <c:v>6</c:v>
                </c:pt>
                <c:pt idx="748">
                  <c:v>6</c:v>
                </c:pt>
                <c:pt idx="749">
                  <c:v>6</c:v>
                </c:pt>
                <c:pt idx="750">
                  <c:v>6</c:v>
                </c:pt>
                <c:pt idx="751">
                  <c:v>6</c:v>
                </c:pt>
                <c:pt idx="752">
                  <c:v>6</c:v>
                </c:pt>
                <c:pt idx="753">
                  <c:v>6</c:v>
                </c:pt>
                <c:pt idx="754">
                  <c:v>6</c:v>
                </c:pt>
                <c:pt idx="755">
                  <c:v>6</c:v>
                </c:pt>
                <c:pt idx="756">
                  <c:v>6</c:v>
                </c:pt>
                <c:pt idx="757">
                  <c:v>6</c:v>
                </c:pt>
                <c:pt idx="758">
                  <c:v>6</c:v>
                </c:pt>
                <c:pt idx="759">
                  <c:v>6</c:v>
                </c:pt>
                <c:pt idx="760">
                  <c:v>6</c:v>
                </c:pt>
                <c:pt idx="761">
                  <c:v>6</c:v>
                </c:pt>
                <c:pt idx="762">
                  <c:v>4</c:v>
                </c:pt>
                <c:pt idx="763">
                  <c:v>4</c:v>
                </c:pt>
                <c:pt idx="764">
                  <c:v>4</c:v>
                </c:pt>
                <c:pt idx="765">
                  <c:v>6</c:v>
                </c:pt>
                <c:pt idx="766">
                  <c:v>6</c:v>
                </c:pt>
                <c:pt idx="767">
                  <c:v>10</c:v>
                </c:pt>
                <c:pt idx="768">
                  <c:v>32</c:v>
                </c:pt>
                <c:pt idx="769">
                  <c:v>30</c:v>
                </c:pt>
                <c:pt idx="770">
                  <c:v>24</c:v>
                </c:pt>
                <c:pt idx="771">
                  <c:v>18</c:v>
                </c:pt>
                <c:pt idx="772">
                  <c:v>18</c:v>
                </c:pt>
                <c:pt idx="773">
                  <c:v>26</c:v>
                </c:pt>
                <c:pt idx="774">
                  <c:v>38</c:v>
                </c:pt>
                <c:pt idx="775">
                  <c:v>54</c:v>
                </c:pt>
                <c:pt idx="776">
                  <c:v>54</c:v>
                </c:pt>
                <c:pt idx="777">
                  <c:v>48</c:v>
                </c:pt>
                <c:pt idx="778">
                  <c:v>46</c:v>
                </c:pt>
                <c:pt idx="779">
                  <c:v>58</c:v>
                </c:pt>
                <c:pt idx="780">
                  <c:v>86</c:v>
                </c:pt>
                <c:pt idx="781">
                  <c:v>134</c:v>
                </c:pt>
                <c:pt idx="782">
                  <c:v>380</c:v>
                </c:pt>
                <c:pt idx="783">
                  <c:v>666.6</c:v>
                </c:pt>
              </c:numCache>
            </c:numRef>
          </c:yVal>
          <c:smooth val="0"/>
          <c:extLst>
            <c:ext xmlns:c16="http://schemas.microsoft.com/office/drawing/2014/chart" uri="{C3380CC4-5D6E-409C-BE32-E72D297353CC}">
              <c16:uniqueId val="{00000006-1818-413E-A682-0F3DC01FBC8A}"/>
            </c:ext>
          </c:extLst>
        </c:ser>
        <c:ser>
          <c:idx val="4"/>
          <c:order val="4"/>
          <c:tx>
            <c:v>Jen</c:v>
          </c:tx>
          <c:spPr>
            <a:ln w="25400" cap="rnd">
              <a:noFill/>
              <a:round/>
            </a:ln>
            <a:effectLst/>
          </c:spPr>
          <c:marker>
            <c:symbol val="circle"/>
            <c:size val="5"/>
            <c:spPr>
              <a:solidFill>
                <a:schemeClr val="accent5"/>
              </a:solidFill>
              <a:ln w="9525">
                <a:solidFill>
                  <a:schemeClr val="accent5"/>
                </a:solidFill>
              </a:ln>
              <a:effectLst/>
            </c:spPr>
          </c:marker>
          <c:xVal>
            <c:numRef>
              <c:f>'15_Degrees'!$N$20:$N$803</c:f>
              <c:numCache>
                <c:formatCode>0.0</c:formatCode>
                <c:ptCount val="784"/>
                <c:pt idx="0">
                  <c:v>100</c:v>
                </c:pt>
                <c:pt idx="1">
                  <c:v>54.54545454545454</c:v>
                </c:pt>
                <c:pt idx="2">
                  <c:v>20</c:v>
                </c:pt>
                <c:pt idx="3">
                  <c:v>19.770773638968482</c:v>
                </c:pt>
                <c:pt idx="4">
                  <c:v>16.421424367274867</c:v>
                </c:pt>
                <c:pt idx="5">
                  <c:v>28.994082840236686</c:v>
                </c:pt>
                <c:pt idx="6">
                  <c:v>44.413563090605898</c:v>
                </c:pt>
                <c:pt idx="7">
                  <c:v>51.861042183622828</c:v>
                </c:pt>
                <c:pt idx="8">
                  <c:v>52.54921756688541</c:v>
                </c:pt>
                <c:pt idx="9">
                  <c:v>52.5959367945824</c:v>
                </c:pt>
                <c:pt idx="10">
                  <c:v>56.273764258555126</c:v>
                </c:pt>
                <c:pt idx="11">
                  <c:v>62.529274004683842</c:v>
                </c:pt>
                <c:pt idx="12">
                  <c:v>63.045555909525334</c:v>
                </c:pt>
                <c:pt idx="13">
                  <c:v>59.583201768234915</c:v>
                </c:pt>
                <c:pt idx="14">
                  <c:v>51.639615766810209</c:v>
                </c:pt>
                <c:pt idx="15">
                  <c:v>37.32354601919819</c:v>
                </c:pt>
                <c:pt idx="16">
                  <c:v>34.204596665164487</c:v>
                </c:pt>
                <c:pt idx="17">
                  <c:v>38.113207547169814</c:v>
                </c:pt>
                <c:pt idx="18">
                  <c:v>42.767950052029143</c:v>
                </c:pt>
                <c:pt idx="19">
                  <c:v>45.390190460138221</c:v>
                </c:pt>
                <c:pt idx="20">
                  <c:v>46.119959335818365</c:v>
                </c:pt>
                <c:pt idx="21">
                  <c:v>46.280991735537199</c:v>
                </c:pt>
                <c:pt idx="22">
                  <c:v>46.194449174186964</c:v>
                </c:pt>
                <c:pt idx="23">
                  <c:v>46.360153256704997</c:v>
                </c:pt>
                <c:pt idx="24">
                  <c:v>46.792883956259175</c:v>
                </c:pt>
                <c:pt idx="25">
                  <c:v>47.587088526685847</c:v>
                </c:pt>
                <c:pt idx="26">
                  <c:v>48.253968253968253</c:v>
                </c:pt>
                <c:pt idx="27">
                  <c:v>48.156496538399622</c:v>
                </c:pt>
                <c:pt idx="28">
                  <c:v>47.625243981782702</c:v>
                </c:pt>
                <c:pt idx="29">
                  <c:v>47.513364652519044</c:v>
                </c:pt>
                <c:pt idx="30">
                  <c:v>47.452739506568406</c:v>
                </c:pt>
                <c:pt idx="31">
                  <c:v>47.368421052631589</c:v>
                </c:pt>
                <c:pt idx="32">
                  <c:v>47.269890795631817</c:v>
                </c:pt>
                <c:pt idx="33">
                  <c:v>47.777432390425858</c:v>
                </c:pt>
                <c:pt idx="34">
                  <c:v>48.064064686673916</c:v>
                </c:pt>
                <c:pt idx="35">
                  <c:v>48.259642521166519</c:v>
                </c:pt>
                <c:pt idx="36">
                  <c:v>48.368704466265442</c:v>
                </c:pt>
                <c:pt idx="37">
                  <c:v>48.18817546090272</c:v>
                </c:pt>
                <c:pt idx="38">
                  <c:v>48.122215149586253</c:v>
                </c:pt>
                <c:pt idx="39">
                  <c:v>47.969543147208121</c:v>
                </c:pt>
                <c:pt idx="40">
                  <c:v>47.683580208005047</c:v>
                </c:pt>
                <c:pt idx="41">
                  <c:v>46.695424433831462</c:v>
                </c:pt>
                <c:pt idx="42">
                  <c:v>46.320868516284676</c:v>
                </c:pt>
                <c:pt idx="43">
                  <c:v>46.393615419364551</c:v>
                </c:pt>
                <c:pt idx="44">
                  <c:v>46.393615419364551</c:v>
                </c:pt>
                <c:pt idx="45">
                  <c:v>46.401686239084604</c:v>
                </c:pt>
                <c:pt idx="46">
                  <c:v>46.270448746810757</c:v>
                </c:pt>
                <c:pt idx="47">
                  <c:v>46.286571642910729</c:v>
                </c:pt>
                <c:pt idx="48">
                  <c:v>46.042629303920101</c:v>
                </c:pt>
                <c:pt idx="49">
                  <c:v>45.977514965688428</c:v>
                </c:pt>
                <c:pt idx="50">
                  <c:v>45.527522935779814</c:v>
                </c:pt>
                <c:pt idx="51">
                  <c:v>45.092460881934571</c:v>
                </c:pt>
                <c:pt idx="52">
                  <c:v>44.813923871515485</c:v>
                </c:pt>
                <c:pt idx="53">
                  <c:v>44.876325088339222</c:v>
                </c:pt>
                <c:pt idx="54">
                  <c:v>45.190156599552573</c:v>
                </c:pt>
                <c:pt idx="55">
                  <c:v>45.327754532775451</c:v>
                </c:pt>
                <c:pt idx="56">
                  <c:v>45.479833101529906</c:v>
                </c:pt>
                <c:pt idx="57">
                  <c:v>45.69885025626818</c:v>
                </c:pt>
                <c:pt idx="58">
                  <c:v>45.990859991690897</c:v>
                </c:pt>
                <c:pt idx="59">
                  <c:v>46.080464537536301</c:v>
                </c:pt>
                <c:pt idx="60">
                  <c:v>46.140035906642737</c:v>
                </c:pt>
                <c:pt idx="61">
                  <c:v>46.162341247929312</c:v>
                </c:pt>
                <c:pt idx="62">
                  <c:v>46.050096339113686</c:v>
                </c:pt>
                <c:pt idx="63">
                  <c:v>46.064942212438083</c:v>
                </c:pt>
                <c:pt idx="64">
                  <c:v>46.072362085568855</c:v>
                </c:pt>
                <c:pt idx="65">
                  <c:v>46.064942212438083</c:v>
                </c:pt>
                <c:pt idx="66">
                  <c:v>45.803954099267251</c:v>
                </c:pt>
                <c:pt idx="67">
                  <c:v>45.652173913043484</c:v>
                </c:pt>
                <c:pt idx="68">
                  <c:v>45.710267229254569</c:v>
                </c:pt>
                <c:pt idx="69">
                  <c:v>45.999434549052879</c:v>
                </c:pt>
                <c:pt idx="70">
                  <c:v>46.075663466967818</c:v>
                </c:pt>
                <c:pt idx="71">
                  <c:v>46.097697922515437</c:v>
                </c:pt>
                <c:pt idx="72">
                  <c:v>46.135502875578624</c:v>
                </c:pt>
                <c:pt idx="73">
                  <c:v>46.195880622110124</c:v>
                </c:pt>
                <c:pt idx="74">
                  <c:v>46.759581881533101</c:v>
                </c:pt>
                <c:pt idx="75">
                  <c:v>47.331947331947333</c:v>
                </c:pt>
                <c:pt idx="76">
                  <c:v>48.041122534037243</c:v>
                </c:pt>
                <c:pt idx="77">
                  <c:v>47.968836950473019</c:v>
                </c:pt>
                <c:pt idx="78">
                  <c:v>47.464021237948856</c:v>
                </c:pt>
                <c:pt idx="79">
                  <c:v>46.79054054054054</c:v>
                </c:pt>
                <c:pt idx="80">
                  <c:v>46.12314709236032</c:v>
                </c:pt>
                <c:pt idx="81">
                  <c:v>45.562472853626758</c:v>
                </c:pt>
                <c:pt idx="82">
                  <c:v>45.53216546444871</c:v>
                </c:pt>
                <c:pt idx="83">
                  <c:v>45.961907574191649</c:v>
                </c:pt>
                <c:pt idx="84">
                  <c:v>46.858485026423949</c:v>
                </c:pt>
                <c:pt idx="85">
                  <c:v>47.132745919399113</c:v>
                </c:pt>
                <c:pt idx="86">
                  <c:v>46.930579460699946</c:v>
                </c:pt>
                <c:pt idx="87">
                  <c:v>46.203904555314537</c:v>
                </c:pt>
                <c:pt idx="88">
                  <c:v>45.54018251398292</c:v>
                </c:pt>
                <c:pt idx="89">
                  <c:v>45.640873310559932</c:v>
                </c:pt>
                <c:pt idx="90">
                  <c:v>47.003914483589277</c:v>
                </c:pt>
                <c:pt idx="91">
                  <c:v>55.297430482224563</c:v>
                </c:pt>
                <c:pt idx="92">
                  <c:v>70.407466423856135</c:v>
                </c:pt>
                <c:pt idx="93">
                  <c:v>68.40148698884758</c:v>
                </c:pt>
                <c:pt idx="94">
                  <c:v>62.926347009391989</c:v>
                </c:pt>
                <c:pt idx="95">
                  <c:v>52.353282975014537</c:v>
                </c:pt>
                <c:pt idx="96">
                  <c:v>38.393839383938392</c:v>
                </c:pt>
                <c:pt idx="97">
                  <c:v>33.470225872689937</c:v>
                </c:pt>
                <c:pt idx="98">
                  <c:v>42.708333333333329</c:v>
                </c:pt>
                <c:pt idx="99">
                  <c:v>50.268817204301072</c:v>
                </c:pt>
                <c:pt idx="100">
                  <c:v>46.945898778359513</c:v>
                </c:pt>
                <c:pt idx="101">
                  <c:v>34.14347314778518</c:v>
                </c:pt>
                <c:pt idx="102">
                  <c:v>26.762758083365799</c:v>
                </c:pt>
                <c:pt idx="103">
                  <c:v>29.483282674772038</c:v>
                </c:pt>
                <c:pt idx="104">
                  <c:v>36.221100186021793</c:v>
                </c:pt>
                <c:pt idx="105">
                  <c:v>40.76305220883534</c:v>
                </c:pt>
                <c:pt idx="106">
                  <c:v>43.925233644859816</c:v>
                </c:pt>
                <c:pt idx="107">
                  <c:v>47.764942240080359</c:v>
                </c:pt>
                <c:pt idx="108">
                  <c:v>60.518198642813083</c:v>
                </c:pt>
                <c:pt idx="109">
                  <c:v>61.904761904761905</c:v>
                </c:pt>
                <c:pt idx="110">
                  <c:v>60.953011250827259</c:v>
                </c:pt>
                <c:pt idx="111">
                  <c:v>59.169054441260741</c:v>
                </c:pt>
                <c:pt idx="112">
                  <c:v>57.918898240244843</c:v>
                </c:pt>
                <c:pt idx="113">
                  <c:v>59.642995731470705</c:v>
                </c:pt>
                <c:pt idx="114">
                  <c:v>60.4772557792692</c:v>
                </c:pt>
                <c:pt idx="115">
                  <c:v>59.183673469387763</c:v>
                </c:pt>
                <c:pt idx="116">
                  <c:v>56.965718453683444</c:v>
                </c:pt>
                <c:pt idx="117">
                  <c:v>55.749002538991654</c:v>
                </c:pt>
                <c:pt idx="118">
                  <c:v>56.713132795304453</c:v>
                </c:pt>
                <c:pt idx="119">
                  <c:v>58.143074581430746</c:v>
                </c:pt>
                <c:pt idx="120">
                  <c:v>56.521739130434788</c:v>
                </c:pt>
                <c:pt idx="121">
                  <c:v>54.686805864060418</c:v>
                </c:pt>
                <c:pt idx="122">
                  <c:v>53.867028493894168</c:v>
                </c:pt>
                <c:pt idx="123">
                  <c:v>58.213846784104874</c:v>
                </c:pt>
                <c:pt idx="124">
                  <c:v>65.223562810503907</c:v>
                </c:pt>
                <c:pt idx="125">
                  <c:v>70.433639947437584</c:v>
                </c:pt>
                <c:pt idx="126">
                  <c:v>75.398936170212778</c:v>
                </c:pt>
                <c:pt idx="127">
                  <c:v>76.882661996497376</c:v>
                </c:pt>
                <c:pt idx="128">
                  <c:v>71.702039117769459</c:v>
                </c:pt>
                <c:pt idx="129">
                  <c:v>61.368653421633553</c:v>
                </c:pt>
                <c:pt idx="130">
                  <c:v>60.140679953106677</c:v>
                </c:pt>
                <c:pt idx="131">
                  <c:v>70.377019748653495</c:v>
                </c:pt>
                <c:pt idx="132">
                  <c:v>75.501113585746111</c:v>
                </c:pt>
                <c:pt idx="133">
                  <c:v>71.084337349397586</c:v>
                </c:pt>
                <c:pt idx="134">
                  <c:v>55.928646379853099</c:v>
                </c:pt>
                <c:pt idx="135">
                  <c:v>47.872340425531917</c:v>
                </c:pt>
                <c:pt idx="136">
                  <c:v>61.165048543689323</c:v>
                </c:pt>
                <c:pt idx="137">
                  <c:v>72.516461494417399</c:v>
                </c:pt>
                <c:pt idx="138">
                  <c:v>75.582685904550488</c:v>
                </c:pt>
                <c:pt idx="139">
                  <c:v>70.688479890933891</c:v>
                </c:pt>
                <c:pt idx="140">
                  <c:v>55.179282868525888</c:v>
                </c:pt>
                <c:pt idx="141">
                  <c:v>35.091277890466529</c:v>
                </c:pt>
                <c:pt idx="142">
                  <c:v>40.175953079178882</c:v>
                </c:pt>
                <c:pt idx="143">
                  <c:v>49.834009590556988</c:v>
                </c:pt>
                <c:pt idx="144">
                  <c:v>42.174432497013136</c:v>
                </c:pt>
                <c:pt idx="145">
                  <c:v>37.911076032622994</c:v>
                </c:pt>
                <c:pt idx="146">
                  <c:v>28.378378378378379</c:v>
                </c:pt>
                <c:pt idx="147">
                  <c:v>30.877326243828328</c:v>
                </c:pt>
                <c:pt idx="148">
                  <c:v>53.454545454545453</c:v>
                </c:pt>
                <c:pt idx="149">
                  <c:v>68.915343915343925</c:v>
                </c:pt>
                <c:pt idx="150">
                  <c:v>88.013698630136986</c:v>
                </c:pt>
                <c:pt idx="151">
                  <c:v>83.079526226734345</c:v>
                </c:pt>
                <c:pt idx="152">
                  <c:v>68.578161822466612</c:v>
                </c:pt>
                <c:pt idx="153">
                  <c:v>54.077593032462389</c:v>
                </c:pt>
                <c:pt idx="154">
                  <c:v>35.90951932139491</c:v>
                </c:pt>
                <c:pt idx="155">
                  <c:v>22.567835870284579</c:v>
                </c:pt>
                <c:pt idx="156">
                  <c:v>17.540687160940323</c:v>
                </c:pt>
                <c:pt idx="157">
                  <c:v>20.628977910894797</c:v>
                </c:pt>
                <c:pt idx="158">
                  <c:v>32.20338983050847</c:v>
                </c:pt>
                <c:pt idx="159">
                  <c:v>42.916811695092235</c:v>
                </c:pt>
                <c:pt idx="160">
                  <c:v>41.325606664252078</c:v>
                </c:pt>
                <c:pt idx="161">
                  <c:v>32.759327593275934</c:v>
                </c:pt>
                <c:pt idx="162">
                  <c:v>26.424405563032749</c:v>
                </c:pt>
                <c:pt idx="163">
                  <c:v>29.583512237011593</c:v>
                </c:pt>
                <c:pt idx="164">
                  <c:v>36.406995230524636</c:v>
                </c:pt>
                <c:pt idx="165">
                  <c:v>40.147687524290717</c:v>
                </c:pt>
                <c:pt idx="166">
                  <c:v>42.880456956344347</c:v>
                </c:pt>
                <c:pt idx="167">
                  <c:v>47.935368043087962</c:v>
                </c:pt>
                <c:pt idx="168">
                  <c:v>52.755905511811029</c:v>
                </c:pt>
                <c:pt idx="169">
                  <c:v>55.278211128445129</c:v>
                </c:pt>
                <c:pt idx="170">
                  <c:v>58.218801539307307</c:v>
                </c:pt>
                <c:pt idx="171">
                  <c:v>60.844925296239047</c:v>
                </c:pt>
                <c:pt idx="172">
                  <c:v>63.636363636363647</c:v>
                </c:pt>
                <c:pt idx="173">
                  <c:v>63.141728828433529</c:v>
                </c:pt>
                <c:pt idx="174">
                  <c:v>57.482284285118801</c:v>
                </c:pt>
                <c:pt idx="175">
                  <c:v>46.285315660969651</c:v>
                </c:pt>
                <c:pt idx="176">
                  <c:v>40.472537588217257</c:v>
                </c:pt>
                <c:pt idx="177">
                  <c:v>34.920634920634917</c:v>
                </c:pt>
                <c:pt idx="178">
                  <c:v>35.533384497313897</c:v>
                </c:pt>
                <c:pt idx="179">
                  <c:v>38.67457962413453</c:v>
                </c:pt>
                <c:pt idx="180">
                  <c:v>42.937986323980191</c:v>
                </c:pt>
                <c:pt idx="181">
                  <c:v>46.774921064501584</c:v>
                </c:pt>
                <c:pt idx="182">
                  <c:v>51.891639420831382</c:v>
                </c:pt>
                <c:pt idx="183">
                  <c:v>73.436993845157104</c:v>
                </c:pt>
                <c:pt idx="184">
                  <c:v>92.762364294330538</c:v>
                </c:pt>
                <c:pt idx="185">
                  <c:v>91.676125614831633</c:v>
                </c:pt>
                <c:pt idx="186">
                  <c:v>90.934449093444911</c:v>
                </c:pt>
                <c:pt idx="187">
                  <c:v>88.961038961038966</c:v>
                </c:pt>
                <c:pt idx="188">
                  <c:v>76.497563771854388</c:v>
                </c:pt>
                <c:pt idx="189">
                  <c:v>64.792731402612148</c:v>
                </c:pt>
                <c:pt idx="190">
                  <c:v>58.92922625595893</c:v>
                </c:pt>
                <c:pt idx="191">
                  <c:v>53.307392996108952</c:v>
                </c:pt>
                <c:pt idx="192">
                  <c:v>60.921843687374746</c:v>
                </c:pt>
                <c:pt idx="193">
                  <c:v>73.288814691151913</c:v>
                </c:pt>
                <c:pt idx="194">
                  <c:v>76.559806963116159</c:v>
                </c:pt>
                <c:pt idx="195">
                  <c:v>75.64783015922572</c:v>
                </c:pt>
                <c:pt idx="196">
                  <c:v>71.5998737772168</c:v>
                </c:pt>
                <c:pt idx="197">
                  <c:v>65.575430307121167</c:v>
                </c:pt>
                <c:pt idx="198">
                  <c:v>62.637362637362649</c:v>
                </c:pt>
                <c:pt idx="199">
                  <c:v>59.667852906287067</c:v>
                </c:pt>
                <c:pt idx="200">
                  <c:v>56.792687993352708</c:v>
                </c:pt>
                <c:pt idx="201">
                  <c:v>55.770004020908729</c:v>
                </c:pt>
                <c:pt idx="202">
                  <c:v>54.78927203065134</c:v>
                </c:pt>
                <c:pt idx="203">
                  <c:v>50.018109380659169</c:v>
                </c:pt>
                <c:pt idx="204">
                  <c:v>47.9724560061209</c:v>
                </c:pt>
                <c:pt idx="205">
                  <c:v>47.389720760825568</c:v>
                </c:pt>
                <c:pt idx="206">
                  <c:v>49.440530460008283</c:v>
                </c:pt>
                <c:pt idx="207">
                  <c:v>52.173913043478258</c:v>
                </c:pt>
                <c:pt idx="208">
                  <c:v>49.344188150158296</c:v>
                </c:pt>
                <c:pt idx="209">
                  <c:v>44.8742746615087</c:v>
                </c:pt>
                <c:pt idx="210">
                  <c:v>40.977261731978707</c:v>
                </c:pt>
                <c:pt idx="211">
                  <c:v>38.872970391595032</c:v>
                </c:pt>
                <c:pt idx="212">
                  <c:v>36.331480545730166</c:v>
                </c:pt>
                <c:pt idx="213">
                  <c:v>33.774834437086099</c:v>
                </c:pt>
                <c:pt idx="214">
                  <c:v>31.58216249236408</c:v>
                </c:pt>
                <c:pt idx="215">
                  <c:v>43.019943019943021</c:v>
                </c:pt>
                <c:pt idx="216">
                  <c:v>52.267303102625299</c:v>
                </c:pt>
                <c:pt idx="217">
                  <c:v>44.933920704845818</c:v>
                </c:pt>
                <c:pt idx="218">
                  <c:v>35.727788279773151</c:v>
                </c:pt>
                <c:pt idx="219">
                  <c:v>28.79256965944273</c:v>
                </c:pt>
                <c:pt idx="220">
                  <c:v>19.720767888307154</c:v>
                </c:pt>
                <c:pt idx="221">
                  <c:v>20.245398773006134</c:v>
                </c:pt>
                <c:pt idx="222">
                  <c:v>30.147058823529417</c:v>
                </c:pt>
                <c:pt idx="223">
                  <c:v>49.017525225703665</c:v>
                </c:pt>
                <c:pt idx="224">
                  <c:v>81.339187705817778</c:v>
                </c:pt>
                <c:pt idx="225">
                  <c:v>90.972918756268811</c:v>
                </c:pt>
                <c:pt idx="226">
                  <c:v>88.390501319261219</c:v>
                </c:pt>
                <c:pt idx="227">
                  <c:v>80.582524271844648</c:v>
                </c:pt>
                <c:pt idx="228">
                  <c:v>73.664959765910766</c:v>
                </c:pt>
                <c:pt idx="229">
                  <c:v>74.217311233885823</c:v>
                </c:pt>
                <c:pt idx="230">
                  <c:v>79.502196193265007</c:v>
                </c:pt>
                <c:pt idx="231">
                  <c:v>82.668977469670708</c:v>
                </c:pt>
                <c:pt idx="232">
                  <c:v>83.036471586089917</c:v>
                </c:pt>
                <c:pt idx="233">
                  <c:v>82.616253802694473</c:v>
                </c:pt>
                <c:pt idx="234">
                  <c:v>81.643356643356654</c:v>
                </c:pt>
                <c:pt idx="235">
                  <c:v>80.889073535521405</c:v>
                </c:pt>
                <c:pt idx="236">
                  <c:v>75.539568345323744</c:v>
                </c:pt>
                <c:pt idx="237">
                  <c:v>59.629023458810678</c:v>
                </c:pt>
                <c:pt idx="238">
                  <c:v>50.091575091575095</c:v>
                </c:pt>
                <c:pt idx="239">
                  <c:v>50.15001153934918</c:v>
                </c:pt>
                <c:pt idx="240">
                  <c:v>48.445792266868835</c:v>
                </c:pt>
                <c:pt idx="241">
                  <c:v>42.002442002441995</c:v>
                </c:pt>
                <c:pt idx="242">
                  <c:v>40.632228218966851</c:v>
                </c:pt>
                <c:pt idx="243">
                  <c:v>56.335616438356162</c:v>
                </c:pt>
                <c:pt idx="244">
                  <c:v>69.059896866322887</c:v>
                </c:pt>
                <c:pt idx="245">
                  <c:v>69.629629629629633</c:v>
                </c:pt>
                <c:pt idx="246">
                  <c:v>66.858789625360231</c:v>
                </c:pt>
                <c:pt idx="247">
                  <c:v>62.938005390835585</c:v>
                </c:pt>
                <c:pt idx="248">
                  <c:v>51.129795060430894</c:v>
                </c:pt>
                <c:pt idx="249">
                  <c:v>44.359255202628695</c:v>
                </c:pt>
                <c:pt idx="250">
                  <c:v>40.211019929660019</c:v>
                </c:pt>
                <c:pt idx="251">
                  <c:v>38.018160284247926</c:v>
                </c:pt>
                <c:pt idx="252">
                  <c:v>34.962717481358737</c:v>
                </c:pt>
                <c:pt idx="253">
                  <c:v>33.91600937966318</c:v>
                </c:pt>
                <c:pt idx="254">
                  <c:v>37.02092396933913</c:v>
                </c:pt>
                <c:pt idx="255">
                  <c:v>41.910331384015592</c:v>
                </c:pt>
                <c:pt idx="256">
                  <c:v>44.877606527651864</c:v>
                </c:pt>
                <c:pt idx="257">
                  <c:v>47.109679606712994</c:v>
                </c:pt>
                <c:pt idx="258">
                  <c:v>48.934837092731819</c:v>
                </c:pt>
                <c:pt idx="259">
                  <c:v>49.033391915641481</c:v>
                </c:pt>
                <c:pt idx="260">
                  <c:v>48.875255623721877</c:v>
                </c:pt>
                <c:pt idx="261">
                  <c:v>48.543545763714334</c:v>
                </c:pt>
                <c:pt idx="262">
                  <c:v>49.104897174138188</c:v>
                </c:pt>
                <c:pt idx="263">
                  <c:v>50.461673750549622</c:v>
                </c:pt>
                <c:pt idx="264">
                  <c:v>53.377166766288099</c:v>
                </c:pt>
                <c:pt idx="265">
                  <c:v>58.019548149335044</c:v>
                </c:pt>
                <c:pt idx="266">
                  <c:v>58.144062297209601</c:v>
                </c:pt>
                <c:pt idx="267">
                  <c:v>57.357454369245687</c:v>
                </c:pt>
                <c:pt idx="268">
                  <c:v>56.933954684235907</c:v>
                </c:pt>
                <c:pt idx="269">
                  <c:v>56.69291338582677</c:v>
                </c:pt>
                <c:pt idx="270">
                  <c:v>56.386292834890973</c:v>
                </c:pt>
                <c:pt idx="271">
                  <c:v>57.886820830983275</c:v>
                </c:pt>
                <c:pt idx="272">
                  <c:v>66.938405797101453</c:v>
                </c:pt>
                <c:pt idx="273">
                  <c:v>91.718426501035196</c:v>
                </c:pt>
                <c:pt idx="274">
                  <c:v>97.341603898980949</c:v>
                </c:pt>
                <c:pt idx="275">
                  <c:v>94.258373205741634</c:v>
                </c:pt>
                <c:pt idx="276">
                  <c:v>91.596638655462186</c:v>
                </c:pt>
                <c:pt idx="277">
                  <c:v>86.680327868852473</c:v>
                </c:pt>
                <c:pt idx="278">
                  <c:v>76.967370441458712</c:v>
                </c:pt>
                <c:pt idx="279">
                  <c:v>75.786924939467312</c:v>
                </c:pt>
                <c:pt idx="280">
                  <c:v>79.225684608120872</c:v>
                </c:pt>
                <c:pt idx="281">
                  <c:v>80.582524271844676</c:v>
                </c:pt>
                <c:pt idx="282">
                  <c:v>69.162995594713649</c:v>
                </c:pt>
                <c:pt idx="283">
                  <c:v>60.975609756097562</c:v>
                </c:pt>
                <c:pt idx="284">
                  <c:v>66.460723742277139</c:v>
                </c:pt>
                <c:pt idx="285">
                  <c:v>65.386695511087083</c:v>
                </c:pt>
                <c:pt idx="286">
                  <c:v>71.415810629745422</c:v>
                </c:pt>
                <c:pt idx="287">
                  <c:v>77.950183748468774</c:v>
                </c:pt>
                <c:pt idx="288">
                  <c:v>83.580922595777935</c:v>
                </c:pt>
                <c:pt idx="289">
                  <c:v>89.357658684910675</c:v>
                </c:pt>
                <c:pt idx="290">
                  <c:v>89.528795811518322</c:v>
                </c:pt>
                <c:pt idx="291">
                  <c:v>88.70853916725477</c:v>
                </c:pt>
                <c:pt idx="292">
                  <c:v>85.839233652644737</c:v>
                </c:pt>
                <c:pt idx="293">
                  <c:v>81.962864721485403</c:v>
                </c:pt>
                <c:pt idx="294">
                  <c:v>79.13769123783031</c:v>
                </c:pt>
                <c:pt idx="295">
                  <c:v>73.708920187793424</c:v>
                </c:pt>
                <c:pt idx="296">
                  <c:v>74.683544303797461</c:v>
                </c:pt>
                <c:pt idx="297">
                  <c:v>80.595980595980578</c:v>
                </c:pt>
                <c:pt idx="298">
                  <c:v>82.964224872231682</c:v>
                </c:pt>
                <c:pt idx="299">
                  <c:v>80.757666867107631</c:v>
                </c:pt>
                <c:pt idx="300">
                  <c:v>76.095617529880471</c:v>
                </c:pt>
                <c:pt idx="301">
                  <c:v>71.207087486157249</c:v>
                </c:pt>
                <c:pt idx="302">
                  <c:v>75.528364849833167</c:v>
                </c:pt>
                <c:pt idx="303">
                  <c:v>90.157480314960623</c:v>
                </c:pt>
                <c:pt idx="304">
                  <c:v>96.120271580989339</c:v>
                </c:pt>
                <c:pt idx="305">
                  <c:v>93.158494868871159</c:v>
                </c:pt>
                <c:pt idx="306">
                  <c:v>84.076433121019107</c:v>
                </c:pt>
                <c:pt idx="307">
                  <c:v>69.230769230769226</c:v>
                </c:pt>
                <c:pt idx="308">
                  <c:v>47.410358565737049</c:v>
                </c:pt>
                <c:pt idx="309">
                  <c:v>47.986577181208048</c:v>
                </c:pt>
                <c:pt idx="310">
                  <c:v>54.054994778976685</c:v>
                </c:pt>
                <c:pt idx="311">
                  <c:v>55.857385398981329</c:v>
                </c:pt>
                <c:pt idx="312">
                  <c:v>56.611570247933898</c:v>
                </c:pt>
                <c:pt idx="313">
                  <c:v>58.09000343524562</c:v>
                </c:pt>
                <c:pt idx="314">
                  <c:v>59.454736106256547</c:v>
                </c:pt>
                <c:pt idx="315">
                  <c:v>55.970149253731336</c:v>
                </c:pt>
                <c:pt idx="316">
                  <c:v>48.501477416631495</c:v>
                </c:pt>
                <c:pt idx="317">
                  <c:v>42.882249560632687</c:v>
                </c:pt>
                <c:pt idx="318">
                  <c:v>39.87823439878234</c:v>
                </c:pt>
                <c:pt idx="319">
                  <c:v>41.419451746150955</c:v>
                </c:pt>
                <c:pt idx="320">
                  <c:v>41.293137643792136</c:v>
                </c:pt>
                <c:pt idx="321">
                  <c:v>40.429259745948315</c:v>
                </c:pt>
                <c:pt idx="322">
                  <c:v>46.996466431095399</c:v>
                </c:pt>
                <c:pt idx="323">
                  <c:v>64.757709251101332</c:v>
                </c:pt>
                <c:pt idx="324">
                  <c:v>88.109393579072531</c:v>
                </c:pt>
                <c:pt idx="325">
                  <c:v>94.542974079126864</c:v>
                </c:pt>
                <c:pt idx="326">
                  <c:v>93.984962406015043</c:v>
                </c:pt>
                <c:pt idx="327">
                  <c:v>93.579454253611559</c:v>
                </c:pt>
                <c:pt idx="328">
                  <c:v>100</c:v>
                </c:pt>
                <c:pt idx="329">
                  <c:v>100</c:v>
                </c:pt>
                <c:pt idx="330">
                  <c:v>100</c:v>
                </c:pt>
                <c:pt idx="331">
                  <c:v>100</c:v>
                </c:pt>
                <c:pt idx="332">
                  <c:v>100</c:v>
                </c:pt>
                <c:pt idx="333">
                  <c:v>100</c:v>
                </c:pt>
                <c:pt idx="334">
                  <c:v>100</c:v>
                </c:pt>
                <c:pt idx="335">
                  <c:v>100</c:v>
                </c:pt>
                <c:pt idx="336">
                  <c:v>100</c:v>
                </c:pt>
                <c:pt idx="337">
                  <c:v>100</c:v>
                </c:pt>
                <c:pt idx="338">
                  <c:v>100</c:v>
                </c:pt>
                <c:pt idx="339">
                  <c:v>100</c:v>
                </c:pt>
                <c:pt idx="340">
                  <c:v>100</c:v>
                </c:pt>
                <c:pt idx="341">
                  <c:v>100</c:v>
                </c:pt>
                <c:pt idx="342">
                  <c:v>100</c:v>
                </c:pt>
                <c:pt idx="343">
                  <c:v>100</c:v>
                </c:pt>
                <c:pt idx="344">
                  <c:v>100</c:v>
                </c:pt>
                <c:pt idx="345">
                  <c:v>100</c:v>
                </c:pt>
                <c:pt idx="346">
                  <c:v>100</c:v>
                </c:pt>
                <c:pt idx="347">
                  <c:v>100</c:v>
                </c:pt>
                <c:pt idx="348">
                  <c:v>100</c:v>
                </c:pt>
                <c:pt idx="349">
                  <c:v>100</c:v>
                </c:pt>
                <c:pt idx="350">
                  <c:v>100</c:v>
                </c:pt>
                <c:pt idx="351">
                  <c:v>100</c:v>
                </c:pt>
                <c:pt idx="352">
                  <c:v>100</c:v>
                </c:pt>
                <c:pt idx="353">
                  <c:v>100</c:v>
                </c:pt>
                <c:pt idx="354">
                  <c:v>100</c:v>
                </c:pt>
                <c:pt idx="355">
                  <c:v>100</c:v>
                </c:pt>
                <c:pt idx="356">
                  <c:v>100</c:v>
                </c:pt>
                <c:pt idx="357">
                  <c:v>100</c:v>
                </c:pt>
                <c:pt idx="358">
                  <c:v>100</c:v>
                </c:pt>
                <c:pt idx="359">
                  <c:v>100</c:v>
                </c:pt>
                <c:pt idx="360">
                  <c:v>100</c:v>
                </c:pt>
                <c:pt idx="361">
                  <c:v>100</c:v>
                </c:pt>
                <c:pt idx="362">
                  <c:v>100</c:v>
                </c:pt>
                <c:pt idx="363">
                  <c:v>100</c:v>
                </c:pt>
                <c:pt idx="364">
                  <c:v>100</c:v>
                </c:pt>
                <c:pt idx="365">
                  <c:v>100</c:v>
                </c:pt>
                <c:pt idx="366">
                  <c:v>100</c:v>
                </c:pt>
                <c:pt idx="367">
                  <c:v>100</c:v>
                </c:pt>
                <c:pt idx="368">
                  <c:v>100</c:v>
                </c:pt>
                <c:pt idx="369">
                  <c:v>100</c:v>
                </c:pt>
                <c:pt idx="370">
                  <c:v>100</c:v>
                </c:pt>
                <c:pt idx="371">
                  <c:v>100</c:v>
                </c:pt>
                <c:pt idx="372">
                  <c:v>100</c:v>
                </c:pt>
                <c:pt idx="373">
                  <c:v>100</c:v>
                </c:pt>
                <c:pt idx="374">
                  <c:v>100</c:v>
                </c:pt>
                <c:pt idx="375">
                  <c:v>100</c:v>
                </c:pt>
                <c:pt idx="376">
                  <c:v>100</c:v>
                </c:pt>
                <c:pt idx="377">
                  <c:v>100</c:v>
                </c:pt>
                <c:pt idx="378">
                  <c:v>100</c:v>
                </c:pt>
                <c:pt idx="379">
                  <c:v>100</c:v>
                </c:pt>
                <c:pt idx="380">
                  <c:v>100</c:v>
                </c:pt>
                <c:pt idx="381">
                  <c:v>48.717948717948715</c:v>
                </c:pt>
                <c:pt idx="382">
                  <c:v>15.966386554621847</c:v>
                </c:pt>
                <c:pt idx="383">
                  <c:v>4.3280182232346238</c:v>
                </c:pt>
                <c:pt idx="384">
                  <c:v>1.4404852160727823</c:v>
                </c:pt>
                <c:pt idx="385">
                  <c:v>1.1183048852266038</c:v>
                </c:pt>
                <c:pt idx="386">
                  <c:v>1.1284255776464267</c:v>
                </c:pt>
                <c:pt idx="387">
                  <c:v>1.1815252416756179</c:v>
                </c:pt>
                <c:pt idx="388">
                  <c:v>1.1943539630836049</c:v>
                </c:pt>
                <c:pt idx="389">
                  <c:v>1.2345679012345676</c:v>
                </c:pt>
                <c:pt idx="390">
                  <c:v>5.0984351337708222</c:v>
                </c:pt>
                <c:pt idx="391">
                  <c:v>14.855875831485591</c:v>
                </c:pt>
                <c:pt idx="392">
                  <c:v>27.792403159082369</c:v>
                </c:pt>
                <c:pt idx="393">
                  <c:v>38.60527193860527</c:v>
                </c:pt>
                <c:pt idx="394">
                  <c:v>45.63843236409609</c:v>
                </c:pt>
                <c:pt idx="395">
                  <c:v>50.538998097653774</c:v>
                </c:pt>
                <c:pt idx="396">
                  <c:v>55.570291777188316</c:v>
                </c:pt>
                <c:pt idx="397">
                  <c:v>56.368302855309594</c:v>
                </c:pt>
                <c:pt idx="398">
                  <c:v>57.3820395738204</c:v>
                </c:pt>
                <c:pt idx="399">
                  <c:v>58.672875436554129</c:v>
                </c:pt>
                <c:pt idx="400">
                  <c:v>58.896065766294768</c:v>
                </c:pt>
                <c:pt idx="401">
                  <c:v>56.848030018761733</c:v>
                </c:pt>
                <c:pt idx="402">
                  <c:v>54.43726623597415</c:v>
                </c:pt>
                <c:pt idx="403">
                  <c:v>53.555878084179966</c:v>
                </c:pt>
                <c:pt idx="404">
                  <c:v>57.261574990106844</c:v>
                </c:pt>
                <c:pt idx="405">
                  <c:v>60.13018714401953</c:v>
                </c:pt>
                <c:pt idx="406">
                  <c:v>62.978198272315922</c:v>
                </c:pt>
                <c:pt idx="407">
                  <c:v>63.741244334569423</c:v>
                </c:pt>
                <c:pt idx="408">
                  <c:v>63.318049187161321</c:v>
                </c:pt>
                <c:pt idx="409">
                  <c:v>62.515618492294877</c:v>
                </c:pt>
                <c:pt idx="410">
                  <c:v>61.757526444263632</c:v>
                </c:pt>
                <c:pt idx="411">
                  <c:v>59.75232198142416</c:v>
                </c:pt>
                <c:pt idx="412">
                  <c:v>51.596638655462193</c:v>
                </c:pt>
                <c:pt idx="413">
                  <c:v>47.060634041243461</c:v>
                </c:pt>
                <c:pt idx="414">
                  <c:v>45.962173521465019</c:v>
                </c:pt>
                <c:pt idx="415">
                  <c:v>44.004524886877824</c:v>
                </c:pt>
                <c:pt idx="416">
                  <c:v>43.032672437866516</c:v>
                </c:pt>
                <c:pt idx="417">
                  <c:v>41.903940178314635</c:v>
                </c:pt>
                <c:pt idx="418">
                  <c:v>40.023752969121141</c:v>
                </c:pt>
                <c:pt idx="419">
                  <c:v>38.935912938331313</c:v>
                </c:pt>
                <c:pt idx="420">
                  <c:v>40.727699530516425</c:v>
                </c:pt>
                <c:pt idx="421">
                  <c:v>43.823288791928</c:v>
                </c:pt>
                <c:pt idx="422">
                  <c:v>45.088161209068012</c:v>
                </c:pt>
                <c:pt idx="423">
                  <c:v>43.912129002103292</c:v>
                </c:pt>
                <c:pt idx="424">
                  <c:v>42.477876106194692</c:v>
                </c:pt>
                <c:pt idx="425">
                  <c:v>42.395810604407593</c:v>
                </c:pt>
                <c:pt idx="426">
                  <c:v>43.68070953436807</c:v>
                </c:pt>
                <c:pt idx="427">
                  <c:v>46.636259977194975</c:v>
                </c:pt>
                <c:pt idx="428">
                  <c:v>50.720595072059503</c:v>
                </c:pt>
                <c:pt idx="429">
                  <c:v>53.085857435663854</c:v>
                </c:pt>
                <c:pt idx="430">
                  <c:v>49.662369551872317</c:v>
                </c:pt>
                <c:pt idx="431">
                  <c:v>43.466666666666661</c:v>
                </c:pt>
                <c:pt idx="432">
                  <c:v>32.581251678753695</c:v>
                </c:pt>
                <c:pt idx="433">
                  <c:v>27.395715896279594</c:v>
                </c:pt>
                <c:pt idx="434">
                  <c:v>27.966580106130738</c:v>
                </c:pt>
                <c:pt idx="435">
                  <c:v>28.320290348190991</c:v>
                </c:pt>
                <c:pt idx="436">
                  <c:v>27.512737378415931</c:v>
                </c:pt>
                <c:pt idx="437">
                  <c:v>23.608493529337853</c:v>
                </c:pt>
                <c:pt idx="438">
                  <c:v>15.833919774806473</c:v>
                </c:pt>
                <c:pt idx="439">
                  <c:v>14.74850809889173</c:v>
                </c:pt>
                <c:pt idx="440">
                  <c:v>30.337861372344133</c:v>
                </c:pt>
                <c:pt idx="441">
                  <c:v>46.786882347741525</c:v>
                </c:pt>
                <c:pt idx="442">
                  <c:v>54.818372861002686</c:v>
                </c:pt>
                <c:pt idx="443">
                  <c:v>57.152038848818108</c:v>
                </c:pt>
                <c:pt idx="444">
                  <c:v>57.689866723080186</c:v>
                </c:pt>
                <c:pt idx="445">
                  <c:v>58.187666060690816</c:v>
                </c:pt>
                <c:pt idx="446">
                  <c:v>58.509142053445849</c:v>
                </c:pt>
                <c:pt idx="447">
                  <c:v>58.327386898815469</c:v>
                </c:pt>
                <c:pt idx="448">
                  <c:v>57.885627749332947</c:v>
                </c:pt>
                <c:pt idx="449">
                  <c:v>57.609953703703695</c:v>
                </c:pt>
                <c:pt idx="450">
                  <c:v>57.594616108256744</c:v>
                </c:pt>
                <c:pt idx="451">
                  <c:v>57.656612529002324</c:v>
                </c:pt>
                <c:pt idx="452">
                  <c:v>57.611070648215602</c:v>
                </c:pt>
                <c:pt idx="453">
                  <c:v>57.509157509157504</c:v>
                </c:pt>
                <c:pt idx="454">
                  <c:v>57.547518674654263</c:v>
                </c:pt>
                <c:pt idx="455">
                  <c:v>57.358294331773273</c:v>
                </c:pt>
                <c:pt idx="456">
                  <c:v>57.126907331596577</c:v>
                </c:pt>
                <c:pt idx="457">
                  <c:v>56.94745496673891</c:v>
                </c:pt>
                <c:pt idx="458">
                  <c:v>56.724267468069122</c:v>
                </c:pt>
                <c:pt idx="459">
                  <c:v>56.567636857185946</c:v>
                </c:pt>
                <c:pt idx="460">
                  <c:v>56.521739130434781</c:v>
                </c:pt>
                <c:pt idx="461">
                  <c:v>56.551358716221337</c:v>
                </c:pt>
                <c:pt idx="462">
                  <c:v>56.362526701251149</c:v>
                </c:pt>
                <c:pt idx="463">
                  <c:v>56.08813297255508</c:v>
                </c:pt>
                <c:pt idx="464">
                  <c:v>56.097179907819708</c:v>
                </c:pt>
                <c:pt idx="465">
                  <c:v>56.542276806802086</c:v>
                </c:pt>
                <c:pt idx="466">
                  <c:v>56.624605678233443</c:v>
                </c:pt>
                <c:pt idx="467">
                  <c:v>56.497753960122935</c:v>
                </c:pt>
                <c:pt idx="468">
                  <c:v>56.329812391612812</c:v>
                </c:pt>
                <c:pt idx="469">
                  <c:v>56.03360288922039</c:v>
                </c:pt>
                <c:pt idx="470">
                  <c:v>55.531112507856697</c:v>
                </c:pt>
                <c:pt idx="471">
                  <c:v>55.338120413477462</c:v>
                </c:pt>
                <c:pt idx="472">
                  <c:v>55.278128950695326</c:v>
                </c:pt>
                <c:pt idx="473">
                  <c:v>55.40091728609837</c:v>
                </c:pt>
                <c:pt idx="474">
                  <c:v>55.404443741598783</c:v>
                </c:pt>
                <c:pt idx="475">
                  <c:v>55.270045205805374</c:v>
                </c:pt>
                <c:pt idx="476">
                  <c:v>54.984436108228905</c:v>
                </c:pt>
                <c:pt idx="477">
                  <c:v>54.611298889425406</c:v>
                </c:pt>
                <c:pt idx="478">
                  <c:v>54.398447606727039</c:v>
                </c:pt>
                <c:pt idx="479">
                  <c:v>54.439346373661756</c:v>
                </c:pt>
                <c:pt idx="480">
                  <c:v>54.563634909207281</c:v>
                </c:pt>
                <c:pt idx="481">
                  <c:v>54.396874750857052</c:v>
                </c:pt>
                <c:pt idx="482">
                  <c:v>54.08163265306122</c:v>
                </c:pt>
                <c:pt idx="483">
                  <c:v>53.643966547192356</c:v>
                </c:pt>
                <c:pt idx="484">
                  <c:v>53.332267859996783</c:v>
                </c:pt>
                <c:pt idx="485">
                  <c:v>53.19012504007695</c:v>
                </c:pt>
                <c:pt idx="486">
                  <c:v>53.324244125431065</c:v>
                </c:pt>
                <c:pt idx="487">
                  <c:v>53.525641025641036</c:v>
                </c:pt>
                <c:pt idx="488">
                  <c:v>53.995157384987891</c:v>
                </c:pt>
                <c:pt idx="489">
                  <c:v>54.357183464630879</c:v>
                </c:pt>
                <c:pt idx="490">
                  <c:v>54.475496152288372</c:v>
                </c:pt>
                <c:pt idx="491">
                  <c:v>54.717589235355732</c:v>
                </c:pt>
                <c:pt idx="492">
                  <c:v>54.836643177450348</c:v>
                </c:pt>
                <c:pt idx="493">
                  <c:v>54.901647209339522</c:v>
                </c:pt>
                <c:pt idx="494">
                  <c:v>54.896804526257071</c:v>
                </c:pt>
                <c:pt idx="495">
                  <c:v>55.063291139240512</c:v>
                </c:pt>
                <c:pt idx="496">
                  <c:v>55.338889762541278</c:v>
                </c:pt>
                <c:pt idx="497">
                  <c:v>55.359949701351773</c:v>
                </c:pt>
                <c:pt idx="498">
                  <c:v>55.034832172260927</c:v>
                </c:pt>
                <c:pt idx="499">
                  <c:v>54.701880752300923</c:v>
                </c:pt>
                <c:pt idx="500">
                  <c:v>55.457299598788182</c:v>
                </c:pt>
                <c:pt idx="501">
                  <c:v>60.353603000267874</c:v>
                </c:pt>
                <c:pt idx="502">
                  <c:v>64.008334911915128</c:v>
                </c:pt>
                <c:pt idx="503">
                  <c:v>64.021965536830152</c:v>
                </c:pt>
                <c:pt idx="504">
                  <c:v>64.035585841378023</c:v>
                </c:pt>
                <c:pt idx="505">
                  <c:v>64.654184180359181</c:v>
                </c:pt>
                <c:pt idx="506">
                  <c:v>66.310841249632745</c:v>
                </c:pt>
                <c:pt idx="507">
                  <c:v>71.810089020771514</c:v>
                </c:pt>
                <c:pt idx="508">
                  <c:v>94.427417107829484</c:v>
                </c:pt>
                <c:pt idx="509">
                  <c:v>100</c:v>
                </c:pt>
                <c:pt idx="510">
                  <c:v>100</c:v>
                </c:pt>
                <c:pt idx="511">
                  <c:v>100</c:v>
                </c:pt>
                <c:pt idx="512">
                  <c:v>100</c:v>
                </c:pt>
                <c:pt idx="513">
                  <c:v>100</c:v>
                </c:pt>
                <c:pt idx="514">
                  <c:v>100</c:v>
                </c:pt>
                <c:pt idx="515">
                  <c:v>100</c:v>
                </c:pt>
                <c:pt idx="516">
                  <c:v>100</c:v>
                </c:pt>
                <c:pt idx="517">
                  <c:v>100</c:v>
                </c:pt>
                <c:pt idx="518">
                  <c:v>100</c:v>
                </c:pt>
                <c:pt idx="519">
                  <c:v>100</c:v>
                </c:pt>
                <c:pt idx="520">
                  <c:v>80.769230769230759</c:v>
                </c:pt>
                <c:pt idx="521">
                  <c:v>39.393939393939398</c:v>
                </c:pt>
                <c:pt idx="522">
                  <c:v>34.426229508196727</c:v>
                </c:pt>
                <c:pt idx="523">
                  <c:v>50</c:v>
                </c:pt>
                <c:pt idx="524">
                  <c:v>100</c:v>
                </c:pt>
                <c:pt idx="525">
                  <c:v>100</c:v>
                </c:pt>
                <c:pt idx="526">
                  <c:v>100</c:v>
                </c:pt>
                <c:pt idx="527">
                  <c:v>100</c:v>
                </c:pt>
                <c:pt idx="528">
                  <c:v>100</c:v>
                </c:pt>
                <c:pt idx="529">
                  <c:v>100</c:v>
                </c:pt>
                <c:pt idx="530">
                  <c:v>100</c:v>
                </c:pt>
                <c:pt idx="531">
                  <c:v>100</c:v>
                </c:pt>
                <c:pt idx="532">
                  <c:v>0</c:v>
                </c:pt>
                <c:pt idx="533">
                  <c:v>0</c:v>
                </c:pt>
                <c:pt idx="534">
                  <c:v>0</c:v>
                </c:pt>
                <c:pt idx="535">
                  <c:v>0</c:v>
                </c:pt>
                <c:pt idx="536">
                  <c:v>0</c:v>
                </c:pt>
                <c:pt idx="537">
                  <c:v>0</c:v>
                </c:pt>
                <c:pt idx="538">
                  <c:v>0</c:v>
                </c:pt>
                <c:pt idx="539">
                  <c:v>-899.99999999999977</c:v>
                </c:pt>
                <c:pt idx="540">
                  <c:v>-185.71428571428578</c:v>
                </c:pt>
                <c:pt idx="541">
                  <c:v>-66.666666666666686</c:v>
                </c:pt>
                <c:pt idx="542">
                  <c:v>-17.647058823529427</c:v>
                </c:pt>
                <c:pt idx="543">
                  <c:v>4.7619047619047681</c:v>
                </c:pt>
                <c:pt idx="544">
                  <c:v>100</c:v>
                </c:pt>
                <c:pt idx="545">
                  <c:v>100</c:v>
                </c:pt>
                <c:pt idx="546">
                  <c:v>100</c:v>
                </c:pt>
                <c:pt idx="547">
                  <c:v>100</c:v>
                </c:pt>
                <c:pt idx="548">
                  <c:v>28.571428571428552</c:v>
                </c:pt>
                <c:pt idx="549">
                  <c:v>28.571428571428552</c:v>
                </c:pt>
                <c:pt idx="550">
                  <c:v>28.571428571428552</c:v>
                </c:pt>
                <c:pt idx="551">
                  <c:v>28.571428571428552</c:v>
                </c:pt>
                <c:pt idx="552">
                  <c:v>100</c:v>
                </c:pt>
                <c:pt idx="553">
                  <c:v>58.333333333333336</c:v>
                </c:pt>
                <c:pt idx="554">
                  <c:v>25.925925925925924</c:v>
                </c:pt>
                <c:pt idx="555">
                  <c:v>6.25</c:v>
                </c:pt>
                <c:pt idx="556">
                  <c:v>5.3030303030303028</c:v>
                </c:pt>
                <c:pt idx="557">
                  <c:v>5.5118110236220472</c:v>
                </c:pt>
                <c:pt idx="558">
                  <c:v>5.7377049180327866</c:v>
                </c:pt>
                <c:pt idx="559">
                  <c:v>5.7377049180327866</c:v>
                </c:pt>
                <c:pt idx="560">
                  <c:v>5.5118110236220472</c:v>
                </c:pt>
                <c:pt idx="561">
                  <c:v>5.2823315118397085</c:v>
                </c:pt>
                <c:pt idx="562">
                  <c:v>4.7619047619047619</c:v>
                </c:pt>
                <c:pt idx="563">
                  <c:v>4.3600562587904363</c:v>
                </c:pt>
                <c:pt idx="564">
                  <c:v>11.802853437094683</c:v>
                </c:pt>
                <c:pt idx="565">
                  <c:v>28.496319663512093</c:v>
                </c:pt>
                <c:pt idx="566">
                  <c:v>46.666666666666664</c:v>
                </c:pt>
                <c:pt idx="567">
                  <c:v>56.442831215970948</c:v>
                </c:pt>
                <c:pt idx="568">
                  <c:v>59.183673469387756</c:v>
                </c:pt>
                <c:pt idx="569">
                  <c:v>55.835962145110393</c:v>
                </c:pt>
                <c:pt idx="570">
                  <c:v>38.019169329073485</c:v>
                </c:pt>
                <c:pt idx="571">
                  <c:v>35.28313627878034</c:v>
                </c:pt>
                <c:pt idx="572">
                  <c:v>37.830276655268882</c:v>
                </c:pt>
                <c:pt idx="573">
                  <c:v>43.133696309739854</c:v>
                </c:pt>
                <c:pt idx="574">
                  <c:v>48.280928592418455</c:v>
                </c:pt>
                <c:pt idx="575">
                  <c:v>49.90258836626775</c:v>
                </c:pt>
                <c:pt idx="576">
                  <c:v>49.219783126157104</c:v>
                </c:pt>
                <c:pt idx="577">
                  <c:v>47.633434038267872</c:v>
                </c:pt>
                <c:pt idx="578">
                  <c:v>45.153664302600468</c:v>
                </c:pt>
                <c:pt idx="579">
                  <c:v>43.331704934049831</c:v>
                </c:pt>
                <c:pt idx="580">
                  <c:v>39.361126150514352</c:v>
                </c:pt>
                <c:pt idx="581">
                  <c:v>35.25603296056503</c:v>
                </c:pt>
                <c:pt idx="582">
                  <c:v>33.637747336377473</c:v>
                </c:pt>
                <c:pt idx="583">
                  <c:v>31.930693069306926</c:v>
                </c:pt>
                <c:pt idx="584">
                  <c:v>29.448818897637796</c:v>
                </c:pt>
                <c:pt idx="585">
                  <c:v>27.331189710610932</c:v>
                </c:pt>
                <c:pt idx="586">
                  <c:v>24.159021406727831</c:v>
                </c:pt>
                <c:pt idx="587">
                  <c:v>21.590281612368855</c:v>
                </c:pt>
                <c:pt idx="588">
                  <c:v>22.872340425531913</c:v>
                </c:pt>
                <c:pt idx="589">
                  <c:v>25.944973000771409</c:v>
                </c:pt>
                <c:pt idx="590">
                  <c:v>28.807526061530638</c:v>
                </c:pt>
                <c:pt idx="591">
                  <c:v>29.806181246726034</c:v>
                </c:pt>
                <c:pt idx="592">
                  <c:v>38.737392603660815</c:v>
                </c:pt>
                <c:pt idx="593">
                  <c:v>62.987442167878385</c:v>
                </c:pt>
                <c:pt idx="594">
                  <c:v>65.940054495912818</c:v>
                </c:pt>
                <c:pt idx="595">
                  <c:v>61.882072662299002</c:v>
                </c:pt>
                <c:pt idx="596">
                  <c:v>54.337899543378995</c:v>
                </c:pt>
                <c:pt idx="597">
                  <c:v>40.215225189318446</c:v>
                </c:pt>
                <c:pt idx="598">
                  <c:v>32.156455520941506</c:v>
                </c:pt>
                <c:pt idx="599">
                  <c:v>26.994906621392197</c:v>
                </c:pt>
                <c:pt idx="600">
                  <c:v>26.688425809691186</c:v>
                </c:pt>
                <c:pt idx="601">
                  <c:v>29.18563480020233</c:v>
                </c:pt>
                <c:pt idx="602">
                  <c:v>30.779392338177015</c:v>
                </c:pt>
                <c:pt idx="603">
                  <c:v>30.273097036606629</c:v>
                </c:pt>
                <c:pt idx="604">
                  <c:v>36.78665496049166</c:v>
                </c:pt>
                <c:pt idx="605">
                  <c:v>37.259218492019819</c:v>
                </c:pt>
                <c:pt idx="606">
                  <c:v>31.537598204264878</c:v>
                </c:pt>
                <c:pt idx="607">
                  <c:v>23.380281690140848</c:v>
                </c:pt>
                <c:pt idx="608">
                  <c:v>17.127071823204417</c:v>
                </c:pt>
                <c:pt idx="609">
                  <c:v>19.428862825089244</c:v>
                </c:pt>
                <c:pt idx="610">
                  <c:v>28.884559181685336</c:v>
                </c:pt>
                <c:pt idx="611">
                  <c:v>41.069809610154124</c:v>
                </c:pt>
                <c:pt idx="612">
                  <c:v>58.218368151359869</c:v>
                </c:pt>
                <c:pt idx="613">
                  <c:v>66.1222020568663</c:v>
                </c:pt>
                <c:pt idx="614">
                  <c:v>57.211870255348515</c:v>
                </c:pt>
                <c:pt idx="615">
                  <c:v>37.002540220152412</c:v>
                </c:pt>
                <c:pt idx="616">
                  <c:v>9.4866071428571423</c:v>
                </c:pt>
                <c:pt idx="617">
                  <c:v>3.3776165498308743</c:v>
                </c:pt>
                <c:pt idx="618">
                  <c:v>2.6619699469389575</c:v>
                </c:pt>
                <c:pt idx="619">
                  <c:v>2.3692090893077329</c:v>
                </c:pt>
                <c:pt idx="620">
                  <c:v>2.2994780861703754</c:v>
                </c:pt>
                <c:pt idx="621">
                  <c:v>2.355946636389441</c:v>
                </c:pt>
                <c:pt idx="622">
                  <c:v>2.3302583832466222</c:v>
                </c:pt>
                <c:pt idx="623">
                  <c:v>2.0975952255573107</c:v>
                </c:pt>
                <c:pt idx="624">
                  <c:v>1.6821025176278153</c:v>
                </c:pt>
                <c:pt idx="625">
                  <c:v>0.983913790410745</c:v>
                </c:pt>
                <c:pt idx="626">
                  <c:v>0.61110738029682365</c:v>
                </c:pt>
                <c:pt idx="627">
                  <c:v>1.9867549668874169</c:v>
                </c:pt>
                <c:pt idx="628">
                  <c:v>6.7492390049333464</c:v>
                </c:pt>
                <c:pt idx="629">
                  <c:v>14.871657651803291</c:v>
                </c:pt>
                <c:pt idx="630">
                  <c:v>23.385300668151448</c:v>
                </c:pt>
                <c:pt idx="631">
                  <c:v>29.339332228273733</c:v>
                </c:pt>
                <c:pt idx="632">
                  <c:v>32.160232801345884</c:v>
                </c:pt>
                <c:pt idx="633">
                  <c:v>33.112067934457606</c:v>
                </c:pt>
                <c:pt idx="634">
                  <c:v>33.479043073583412</c:v>
                </c:pt>
                <c:pt idx="635">
                  <c:v>33.71689551884694</c:v>
                </c:pt>
                <c:pt idx="636">
                  <c:v>33.741276873157219</c:v>
                </c:pt>
                <c:pt idx="637">
                  <c:v>33.660532910247468</c:v>
                </c:pt>
                <c:pt idx="638">
                  <c:v>33.612174067811686</c:v>
                </c:pt>
                <c:pt idx="639">
                  <c:v>33.505802350506322</c:v>
                </c:pt>
                <c:pt idx="640">
                  <c:v>33.339219494967324</c:v>
                </c:pt>
                <c:pt idx="641">
                  <c:v>33.307825882214445</c:v>
                </c:pt>
                <c:pt idx="642">
                  <c:v>33.325486965220975</c:v>
                </c:pt>
                <c:pt idx="643">
                  <c:v>33.39900319037887</c:v>
                </c:pt>
                <c:pt idx="644">
                  <c:v>33.443037230760183</c:v>
                </c:pt>
                <c:pt idx="645">
                  <c:v>33.480176211453745</c:v>
                </c:pt>
                <c:pt idx="646">
                  <c:v>33.5153222965833</c:v>
                </c:pt>
                <c:pt idx="647">
                  <c:v>33.535807033760292</c:v>
                </c:pt>
                <c:pt idx="648">
                  <c:v>33.530930860429628</c:v>
                </c:pt>
                <c:pt idx="649">
                  <c:v>33.52020076018843</c:v>
                </c:pt>
                <c:pt idx="650">
                  <c:v>33.491825892988167</c:v>
                </c:pt>
                <c:pt idx="651">
                  <c:v>33.490780537178559</c:v>
                </c:pt>
                <c:pt idx="652">
                  <c:v>33.47796769181155</c:v>
                </c:pt>
                <c:pt idx="653">
                  <c:v>33.51426685249028</c:v>
                </c:pt>
                <c:pt idx="654">
                  <c:v>33.628708077814615</c:v>
                </c:pt>
                <c:pt idx="655">
                  <c:v>33.747229683119784</c:v>
                </c:pt>
                <c:pt idx="656">
                  <c:v>33.918628288601475</c:v>
                </c:pt>
                <c:pt idx="657">
                  <c:v>33.907918968692449</c:v>
                </c:pt>
                <c:pt idx="658">
                  <c:v>33.872607523316987</c:v>
                </c:pt>
                <c:pt idx="659">
                  <c:v>33.827320536805985</c:v>
                </c:pt>
                <c:pt idx="660">
                  <c:v>33.743269881432234</c:v>
                </c:pt>
                <c:pt idx="661">
                  <c:v>33.499948846114492</c:v>
                </c:pt>
                <c:pt idx="662">
                  <c:v>33.41988942216517</c:v>
                </c:pt>
                <c:pt idx="663">
                  <c:v>33.423813901901553</c:v>
                </c:pt>
                <c:pt idx="664">
                  <c:v>33.44630127381091</c:v>
                </c:pt>
                <c:pt idx="665">
                  <c:v>33.430870519385508</c:v>
                </c:pt>
                <c:pt idx="666">
                  <c:v>33.516459303435816</c:v>
                </c:pt>
                <c:pt idx="667">
                  <c:v>33.502933694101735</c:v>
                </c:pt>
                <c:pt idx="668">
                  <c:v>33.428491546124754</c:v>
                </c:pt>
                <c:pt idx="669">
                  <c:v>33.323520753606125</c:v>
                </c:pt>
                <c:pt idx="670">
                  <c:v>33.258816954437158</c:v>
                </c:pt>
                <c:pt idx="671">
                  <c:v>33.116731061936541</c:v>
                </c:pt>
                <c:pt idx="672">
                  <c:v>33.032651690969331</c:v>
                </c:pt>
                <c:pt idx="673">
                  <c:v>33.040342244740032</c:v>
                </c:pt>
                <c:pt idx="674">
                  <c:v>33.059650250551506</c:v>
                </c:pt>
                <c:pt idx="675">
                  <c:v>33.157072116157124</c:v>
                </c:pt>
                <c:pt idx="676">
                  <c:v>33.446648887846905</c:v>
                </c:pt>
                <c:pt idx="677">
                  <c:v>33.773079301510641</c:v>
                </c:pt>
                <c:pt idx="678">
                  <c:v>33.8640719445673</c:v>
                </c:pt>
                <c:pt idx="679">
                  <c:v>33.848695857429483</c:v>
                </c:pt>
                <c:pt idx="680">
                  <c:v>33.817666341809158</c:v>
                </c:pt>
                <c:pt idx="681">
                  <c:v>33.778552643243401</c:v>
                </c:pt>
                <c:pt idx="682">
                  <c:v>33.749002689045824</c:v>
                </c:pt>
                <c:pt idx="683">
                  <c:v>33.799299572946381</c:v>
                </c:pt>
                <c:pt idx="684">
                  <c:v>33.94886363636364</c:v>
                </c:pt>
                <c:pt idx="685">
                  <c:v>34.209352796028185</c:v>
                </c:pt>
                <c:pt idx="686">
                  <c:v>34.9896857177527</c:v>
                </c:pt>
                <c:pt idx="687">
                  <c:v>36.501420903062836</c:v>
                </c:pt>
                <c:pt idx="688">
                  <c:v>36.495924577086186</c:v>
                </c:pt>
                <c:pt idx="689">
                  <c:v>36.311338845053598</c:v>
                </c:pt>
                <c:pt idx="690">
                  <c:v>36.074349675819093</c:v>
                </c:pt>
                <c:pt idx="691">
                  <c:v>35.913964969655041</c:v>
                </c:pt>
                <c:pt idx="692">
                  <c:v>35.885288358284377</c:v>
                </c:pt>
                <c:pt idx="693">
                  <c:v>35.898452994843318</c:v>
                </c:pt>
                <c:pt idx="694">
                  <c:v>35.957921581128467</c:v>
                </c:pt>
                <c:pt idx="695">
                  <c:v>36.154869312991778</c:v>
                </c:pt>
                <c:pt idx="696">
                  <c:v>36.236342080810026</c:v>
                </c:pt>
                <c:pt idx="697">
                  <c:v>36.292077307052352</c:v>
                </c:pt>
                <c:pt idx="698">
                  <c:v>36.353605296403501</c:v>
                </c:pt>
                <c:pt idx="699">
                  <c:v>36.216632443531829</c:v>
                </c:pt>
                <c:pt idx="700">
                  <c:v>35.640104666092412</c:v>
                </c:pt>
                <c:pt idx="701">
                  <c:v>35.031635031635034</c:v>
                </c:pt>
                <c:pt idx="702">
                  <c:v>35.216598189474404</c:v>
                </c:pt>
                <c:pt idx="703">
                  <c:v>35.799856650397629</c:v>
                </c:pt>
                <c:pt idx="704">
                  <c:v>36.245252306022785</c:v>
                </c:pt>
                <c:pt idx="705">
                  <c:v>36.223539373412365</c:v>
                </c:pt>
                <c:pt idx="706">
                  <c:v>35.913963902836201</c:v>
                </c:pt>
                <c:pt idx="707">
                  <c:v>35.535257333627079</c:v>
                </c:pt>
                <c:pt idx="708">
                  <c:v>35.136776065031874</c:v>
                </c:pt>
                <c:pt idx="709">
                  <c:v>34.881373043917215</c:v>
                </c:pt>
                <c:pt idx="710">
                  <c:v>34.700075930144273</c:v>
                </c:pt>
                <c:pt idx="711">
                  <c:v>34.464004337439221</c:v>
                </c:pt>
                <c:pt idx="712">
                  <c:v>34.332619557458969</c:v>
                </c:pt>
                <c:pt idx="713">
                  <c:v>34.312525499796003</c:v>
                </c:pt>
                <c:pt idx="714">
                  <c:v>34.329578952749337</c:v>
                </c:pt>
                <c:pt idx="715">
                  <c:v>34.650719362107822</c:v>
                </c:pt>
                <c:pt idx="716">
                  <c:v>35.663124470023646</c:v>
                </c:pt>
                <c:pt idx="717">
                  <c:v>44.417998413238131</c:v>
                </c:pt>
                <c:pt idx="718">
                  <c:v>87.768134190763149</c:v>
                </c:pt>
                <c:pt idx="719">
                  <c:v>100</c:v>
                </c:pt>
                <c:pt idx="720">
                  <c:v>100</c:v>
                </c:pt>
                <c:pt idx="721">
                  <c:v>99.794555726759114</c:v>
                </c:pt>
                <c:pt idx="722">
                  <c:v>99.796064035892741</c:v>
                </c:pt>
                <c:pt idx="723">
                  <c:v>99.696371641111298</c:v>
                </c:pt>
                <c:pt idx="724">
                  <c:v>99.798142914816324</c:v>
                </c:pt>
                <c:pt idx="725">
                  <c:v>99.79880287711886</c:v>
                </c:pt>
                <c:pt idx="726">
                  <c:v>99.799267325738953</c:v>
                </c:pt>
                <c:pt idx="727">
                  <c:v>99.799388133808137</c:v>
                </c:pt>
                <c:pt idx="728">
                  <c:v>99.899668907394414</c:v>
                </c:pt>
                <c:pt idx="729">
                  <c:v>99.799829855377084</c:v>
                </c:pt>
                <c:pt idx="730">
                  <c:v>99.795855874247223</c:v>
                </c:pt>
                <c:pt idx="731">
                  <c:v>99.882910836602051</c:v>
                </c:pt>
                <c:pt idx="732">
                  <c:v>99.822569198012772</c:v>
                </c:pt>
                <c:pt idx="733">
                  <c:v>99.574739527960858</c:v>
                </c:pt>
                <c:pt idx="734">
                  <c:v>100</c:v>
                </c:pt>
                <c:pt idx="735">
                  <c:v>100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55.056179775280903</c:v>
                </c:pt>
                <c:pt idx="762">
                  <c:v>84.251968503937007</c:v>
                </c:pt>
                <c:pt idx="763">
                  <c:v>91.752577319587616</c:v>
                </c:pt>
                <c:pt idx="764">
                  <c:v>92.523364485981304</c:v>
                </c:pt>
                <c:pt idx="765">
                  <c:v>87.767584097859313</c:v>
                </c:pt>
                <c:pt idx="766">
                  <c:v>49.579831932773104</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100</c:v>
                </c:pt>
                <c:pt idx="783">
                  <c:v>100</c:v>
                </c:pt>
              </c:numCache>
            </c:numRef>
          </c:xVal>
          <c:yVal>
            <c:numRef>
              <c:f>'15_Degrees'!$M$20:$M$803</c:f>
              <c:numCache>
                <c:formatCode>0.0</c:formatCode>
                <c:ptCount val="784"/>
                <c:pt idx="0">
                  <c:v>2.2999999999999998</c:v>
                </c:pt>
                <c:pt idx="1">
                  <c:v>4.4000000000000004</c:v>
                </c:pt>
                <c:pt idx="2">
                  <c:v>12.5</c:v>
                </c:pt>
                <c:pt idx="3">
                  <c:v>34.9</c:v>
                </c:pt>
                <c:pt idx="4">
                  <c:v>169.9</c:v>
                </c:pt>
                <c:pt idx="5">
                  <c:v>287.3</c:v>
                </c:pt>
                <c:pt idx="6">
                  <c:v>359.8</c:v>
                </c:pt>
                <c:pt idx="7">
                  <c:v>403</c:v>
                </c:pt>
                <c:pt idx="8">
                  <c:v>396.2</c:v>
                </c:pt>
                <c:pt idx="9">
                  <c:v>354.4</c:v>
                </c:pt>
                <c:pt idx="10">
                  <c:v>315.60000000000002</c:v>
                </c:pt>
                <c:pt idx="11">
                  <c:v>298.89999999999998</c:v>
                </c:pt>
                <c:pt idx="12">
                  <c:v>313.89999999999998</c:v>
                </c:pt>
                <c:pt idx="13">
                  <c:v>316.7</c:v>
                </c:pt>
                <c:pt idx="14">
                  <c:v>301.89999999999998</c:v>
                </c:pt>
                <c:pt idx="15">
                  <c:v>354.2</c:v>
                </c:pt>
                <c:pt idx="16">
                  <c:v>443.8</c:v>
                </c:pt>
                <c:pt idx="17">
                  <c:v>530</c:v>
                </c:pt>
                <c:pt idx="18">
                  <c:v>576.6</c:v>
                </c:pt>
                <c:pt idx="19">
                  <c:v>593.29999999999995</c:v>
                </c:pt>
                <c:pt idx="20">
                  <c:v>590.20000000000005</c:v>
                </c:pt>
                <c:pt idx="21">
                  <c:v>580.79999999999995</c:v>
                </c:pt>
                <c:pt idx="22">
                  <c:v>587.29999999999995</c:v>
                </c:pt>
                <c:pt idx="23">
                  <c:v>600.29999999999995</c:v>
                </c:pt>
                <c:pt idx="24">
                  <c:v>612.70000000000005</c:v>
                </c:pt>
                <c:pt idx="25">
                  <c:v>625.79999999999995</c:v>
                </c:pt>
                <c:pt idx="26">
                  <c:v>630</c:v>
                </c:pt>
                <c:pt idx="27">
                  <c:v>621.1</c:v>
                </c:pt>
                <c:pt idx="28">
                  <c:v>614.79999999999995</c:v>
                </c:pt>
                <c:pt idx="29">
                  <c:v>617.29999999999995</c:v>
                </c:pt>
                <c:pt idx="30">
                  <c:v>624.20000000000005</c:v>
                </c:pt>
                <c:pt idx="31">
                  <c:v>630.79999999999995</c:v>
                </c:pt>
                <c:pt idx="32">
                  <c:v>641</c:v>
                </c:pt>
                <c:pt idx="33">
                  <c:v>643.4</c:v>
                </c:pt>
                <c:pt idx="34">
                  <c:v>643.1</c:v>
                </c:pt>
                <c:pt idx="35">
                  <c:v>637.79999999999995</c:v>
                </c:pt>
                <c:pt idx="36">
                  <c:v>631.4</c:v>
                </c:pt>
                <c:pt idx="37">
                  <c:v>629.20000000000005</c:v>
                </c:pt>
                <c:pt idx="38">
                  <c:v>628.4</c:v>
                </c:pt>
                <c:pt idx="39">
                  <c:v>630.4</c:v>
                </c:pt>
                <c:pt idx="40">
                  <c:v>634.6</c:v>
                </c:pt>
                <c:pt idx="41">
                  <c:v>649.1</c:v>
                </c:pt>
                <c:pt idx="42">
                  <c:v>663.2</c:v>
                </c:pt>
                <c:pt idx="43">
                  <c:v>664.1</c:v>
                </c:pt>
                <c:pt idx="44">
                  <c:v>664.1</c:v>
                </c:pt>
                <c:pt idx="45">
                  <c:v>664.2</c:v>
                </c:pt>
                <c:pt idx="46">
                  <c:v>666.3</c:v>
                </c:pt>
                <c:pt idx="47">
                  <c:v>666.5</c:v>
                </c:pt>
                <c:pt idx="48">
                  <c:v>670.9</c:v>
                </c:pt>
                <c:pt idx="49">
                  <c:v>684.9</c:v>
                </c:pt>
                <c:pt idx="50">
                  <c:v>697.6</c:v>
                </c:pt>
                <c:pt idx="51">
                  <c:v>703</c:v>
                </c:pt>
                <c:pt idx="52">
                  <c:v>706.7</c:v>
                </c:pt>
                <c:pt idx="53">
                  <c:v>707.5</c:v>
                </c:pt>
                <c:pt idx="54">
                  <c:v>715.2</c:v>
                </c:pt>
                <c:pt idx="55">
                  <c:v>717</c:v>
                </c:pt>
                <c:pt idx="56">
                  <c:v>719</c:v>
                </c:pt>
                <c:pt idx="57">
                  <c:v>721.9</c:v>
                </c:pt>
                <c:pt idx="58">
                  <c:v>722.1</c:v>
                </c:pt>
                <c:pt idx="59">
                  <c:v>723.3</c:v>
                </c:pt>
                <c:pt idx="60">
                  <c:v>724.1</c:v>
                </c:pt>
                <c:pt idx="61">
                  <c:v>724.4</c:v>
                </c:pt>
                <c:pt idx="62">
                  <c:v>726.6</c:v>
                </c:pt>
                <c:pt idx="63">
                  <c:v>726.8</c:v>
                </c:pt>
                <c:pt idx="64">
                  <c:v>726.9</c:v>
                </c:pt>
                <c:pt idx="65">
                  <c:v>726.8</c:v>
                </c:pt>
                <c:pt idx="66">
                  <c:v>723.3</c:v>
                </c:pt>
                <c:pt idx="67">
                  <c:v>717.6</c:v>
                </c:pt>
                <c:pt idx="68">
                  <c:v>711</c:v>
                </c:pt>
                <c:pt idx="69">
                  <c:v>707.4</c:v>
                </c:pt>
                <c:pt idx="70">
                  <c:v>708.4</c:v>
                </c:pt>
                <c:pt idx="71">
                  <c:v>712.4</c:v>
                </c:pt>
                <c:pt idx="72">
                  <c:v>712.9</c:v>
                </c:pt>
                <c:pt idx="73">
                  <c:v>713.7</c:v>
                </c:pt>
                <c:pt idx="74">
                  <c:v>717.5</c:v>
                </c:pt>
                <c:pt idx="75">
                  <c:v>721.5</c:v>
                </c:pt>
                <c:pt idx="76">
                  <c:v>719.8</c:v>
                </c:pt>
                <c:pt idx="77">
                  <c:v>718.8</c:v>
                </c:pt>
                <c:pt idx="78">
                  <c:v>715.7</c:v>
                </c:pt>
                <c:pt idx="79">
                  <c:v>710.4</c:v>
                </c:pt>
                <c:pt idx="80">
                  <c:v>701.6</c:v>
                </c:pt>
                <c:pt idx="81">
                  <c:v>690.7</c:v>
                </c:pt>
                <c:pt idx="82">
                  <c:v>679.3</c:v>
                </c:pt>
                <c:pt idx="83">
                  <c:v>677.3</c:v>
                </c:pt>
                <c:pt idx="84">
                  <c:v>681.2</c:v>
                </c:pt>
                <c:pt idx="85">
                  <c:v>692.3</c:v>
                </c:pt>
                <c:pt idx="86">
                  <c:v>697.2</c:v>
                </c:pt>
                <c:pt idx="87">
                  <c:v>691.5</c:v>
                </c:pt>
                <c:pt idx="88">
                  <c:v>679.4</c:v>
                </c:pt>
                <c:pt idx="89">
                  <c:v>673.3</c:v>
                </c:pt>
                <c:pt idx="90">
                  <c:v>664.2</c:v>
                </c:pt>
                <c:pt idx="91">
                  <c:v>568.20000000000005</c:v>
                </c:pt>
                <c:pt idx="92">
                  <c:v>439.3</c:v>
                </c:pt>
                <c:pt idx="93">
                  <c:v>430.4</c:v>
                </c:pt>
                <c:pt idx="94">
                  <c:v>404.6</c:v>
                </c:pt>
                <c:pt idx="95">
                  <c:v>344.2</c:v>
                </c:pt>
                <c:pt idx="96">
                  <c:v>272.7</c:v>
                </c:pt>
                <c:pt idx="97">
                  <c:v>243.5</c:v>
                </c:pt>
                <c:pt idx="98">
                  <c:v>268.8</c:v>
                </c:pt>
                <c:pt idx="99">
                  <c:v>297.60000000000002</c:v>
                </c:pt>
                <c:pt idx="100">
                  <c:v>286.5</c:v>
                </c:pt>
                <c:pt idx="101">
                  <c:v>255.1</c:v>
                </c:pt>
                <c:pt idx="102">
                  <c:v>256.7</c:v>
                </c:pt>
                <c:pt idx="103">
                  <c:v>329</c:v>
                </c:pt>
                <c:pt idx="104">
                  <c:v>376.3</c:v>
                </c:pt>
                <c:pt idx="105">
                  <c:v>398.4</c:v>
                </c:pt>
                <c:pt idx="106">
                  <c:v>406.6</c:v>
                </c:pt>
                <c:pt idx="107">
                  <c:v>398.2</c:v>
                </c:pt>
                <c:pt idx="108">
                  <c:v>324.2</c:v>
                </c:pt>
                <c:pt idx="109">
                  <c:v>315</c:v>
                </c:pt>
                <c:pt idx="110">
                  <c:v>302.2</c:v>
                </c:pt>
                <c:pt idx="111">
                  <c:v>279.2</c:v>
                </c:pt>
                <c:pt idx="112">
                  <c:v>261.39999999999998</c:v>
                </c:pt>
                <c:pt idx="113">
                  <c:v>257.7</c:v>
                </c:pt>
                <c:pt idx="114">
                  <c:v>268.2</c:v>
                </c:pt>
                <c:pt idx="115">
                  <c:v>274.39999999999998</c:v>
                </c:pt>
                <c:pt idx="116">
                  <c:v>274.2</c:v>
                </c:pt>
                <c:pt idx="117">
                  <c:v>275.7</c:v>
                </c:pt>
                <c:pt idx="118">
                  <c:v>272.60000000000002</c:v>
                </c:pt>
                <c:pt idx="119">
                  <c:v>262.8</c:v>
                </c:pt>
                <c:pt idx="120">
                  <c:v>243.8</c:v>
                </c:pt>
                <c:pt idx="121">
                  <c:v>225.1</c:v>
                </c:pt>
                <c:pt idx="122">
                  <c:v>221.1</c:v>
                </c:pt>
                <c:pt idx="123">
                  <c:v>244.1</c:v>
                </c:pt>
                <c:pt idx="124">
                  <c:v>281.8</c:v>
                </c:pt>
                <c:pt idx="125">
                  <c:v>304.39999999999998</c:v>
                </c:pt>
                <c:pt idx="126">
                  <c:v>300.8</c:v>
                </c:pt>
                <c:pt idx="127">
                  <c:v>285.5</c:v>
                </c:pt>
                <c:pt idx="128">
                  <c:v>240.3</c:v>
                </c:pt>
                <c:pt idx="129">
                  <c:v>181.2</c:v>
                </c:pt>
                <c:pt idx="130">
                  <c:v>170.6</c:v>
                </c:pt>
                <c:pt idx="131">
                  <c:v>222.8</c:v>
                </c:pt>
                <c:pt idx="132">
                  <c:v>269.39999999999998</c:v>
                </c:pt>
                <c:pt idx="133">
                  <c:v>249</c:v>
                </c:pt>
                <c:pt idx="134">
                  <c:v>190.6</c:v>
                </c:pt>
                <c:pt idx="135">
                  <c:v>188</c:v>
                </c:pt>
                <c:pt idx="136">
                  <c:v>267.8</c:v>
                </c:pt>
                <c:pt idx="137">
                  <c:v>349.3</c:v>
                </c:pt>
                <c:pt idx="138">
                  <c:v>360.4</c:v>
                </c:pt>
                <c:pt idx="139">
                  <c:v>293.39999999999998</c:v>
                </c:pt>
                <c:pt idx="140">
                  <c:v>200.8</c:v>
                </c:pt>
                <c:pt idx="141">
                  <c:v>147.9</c:v>
                </c:pt>
                <c:pt idx="142">
                  <c:v>170.5</c:v>
                </c:pt>
                <c:pt idx="143">
                  <c:v>271.10000000000002</c:v>
                </c:pt>
                <c:pt idx="144">
                  <c:v>418.5</c:v>
                </c:pt>
                <c:pt idx="145">
                  <c:v>380.1</c:v>
                </c:pt>
                <c:pt idx="146">
                  <c:v>296</c:v>
                </c:pt>
                <c:pt idx="147">
                  <c:v>263.3</c:v>
                </c:pt>
                <c:pt idx="148">
                  <c:v>275</c:v>
                </c:pt>
                <c:pt idx="149">
                  <c:v>302.39999999999998</c:v>
                </c:pt>
                <c:pt idx="150">
                  <c:v>233.6</c:v>
                </c:pt>
                <c:pt idx="151">
                  <c:v>177.3</c:v>
                </c:pt>
                <c:pt idx="152">
                  <c:v>127.3</c:v>
                </c:pt>
                <c:pt idx="153">
                  <c:v>126.3</c:v>
                </c:pt>
                <c:pt idx="154">
                  <c:v>212.2</c:v>
                </c:pt>
                <c:pt idx="155">
                  <c:v>302.2</c:v>
                </c:pt>
                <c:pt idx="156">
                  <c:v>276.5</c:v>
                </c:pt>
                <c:pt idx="157">
                  <c:v>267.10000000000002</c:v>
                </c:pt>
                <c:pt idx="158">
                  <c:v>289.10000000000002</c:v>
                </c:pt>
                <c:pt idx="159">
                  <c:v>287.3</c:v>
                </c:pt>
                <c:pt idx="160">
                  <c:v>276.10000000000002</c:v>
                </c:pt>
                <c:pt idx="161">
                  <c:v>243.9</c:v>
                </c:pt>
                <c:pt idx="162">
                  <c:v>222.9</c:v>
                </c:pt>
                <c:pt idx="163">
                  <c:v>232.9</c:v>
                </c:pt>
                <c:pt idx="164">
                  <c:v>251.6</c:v>
                </c:pt>
                <c:pt idx="165">
                  <c:v>257.3</c:v>
                </c:pt>
                <c:pt idx="166">
                  <c:v>245.1</c:v>
                </c:pt>
                <c:pt idx="167">
                  <c:v>222.8</c:v>
                </c:pt>
                <c:pt idx="168">
                  <c:v>203.2</c:v>
                </c:pt>
                <c:pt idx="169">
                  <c:v>192.3</c:v>
                </c:pt>
                <c:pt idx="170">
                  <c:v>181.9</c:v>
                </c:pt>
                <c:pt idx="171">
                  <c:v>194.1</c:v>
                </c:pt>
                <c:pt idx="172">
                  <c:v>214.5</c:v>
                </c:pt>
                <c:pt idx="173">
                  <c:v>227.9</c:v>
                </c:pt>
                <c:pt idx="174">
                  <c:v>239.9</c:v>
                </c:pt>
                <c:pt idx="175">
                  <c:v>286.7</c:v>
                </c:pt>
                <c:pt idx="176">
                  <c:v>325.89999999999998</c:v>
                </c:pt>
                <c:pt idx="177">
                  <c:v>378</c:v>
                </c:pt>
                <c:pt idx="178">
                  <c:v>390.9</c:v>
                </c:pt>
                <c:pt idx="179">
                  <c:v>404.4</c:v>
                </c:pt>
                <c:pt idx="180">
                  <c:v>424.1</c:v>
                </c:pt>
                <c:pt idx="181">
                  <c:v>443.4</c:v>
                </c:pt>
                <c:pt idx="182">
                  <c:v>428.2</c:v>
                </c:pt>
                <c:pt idx="183">
                  <c:v>308.7</c:v>
                </c:pt>
                <c:pt idx="184">
                  <c:v>248.7</c:v>
                </c:pt>
                <c:pt idx="185">
                  <c:v>264.3</c:v>
                </c:pt>
                <c:pt idx="186">
                  <c:v>286.8</c:v>
                </c:pt>
                <c:pt idx="187">
                  <c:v>308</c:v>
                </c:pt>
                <c:pt idx="188">
                  <c:v>348.9</c:v>
                </c:pt>
                <c:pt idx="189">
                  <c:v>352.2</c:v>
                </c:pt>
                <c:pt idx="190">
                  <c:v>272.7</c:v>
                </c:pt>
                <c:pt idx="191">
                  <c:v>205.6</c:v>
                </c:pt>
                <c:pt idx="192">
                  <c:v>199.6</c:v>
                </c:pt>
                <c:pt idx="193">
                  <c:v>239.6</c:v>
                </c:pt>
                <c:pt idx="194">
                  <c:v>290.10000000000002</c:v>
                </c:pt>
                <c:pt idx="195">
                  <c:v>320.3</c:v>
                </c:pt>
                <c:pt idx="196">
                  <c:v>316.89999999999998</c:v>
                </c:pt>
                <c:pt idx="197">
                  <c:v>296.3</c:v>
                </c:pt>
                <c:pt idx="198">
                  <c:v>273</c:v>
                </c:pt>
                <c:pt idx="199">
                  <c:v>252.9</c:v>
                </c:pt>
                <c:pt idx="200">
                  <c:v>240.7</c:v>
                </c:pt>
                <c:pt idx="201">
                  <c:v>248.7</c:v>
                </c:pt>
                <c:pt idx="202">
                  <c:v>261</c:v>
                </c:pt>
                <c:pt idx="203">
                  <c:v>276.10000000000002</c:v>
                </c:pt>
                <c:pt idx="204">
                  <c:v>261.39999999999998</c:v>
                </c:pt>
                <c:pt idx="205">
                  <c:v>247.1</c:v>
                </c:pt>
                <c:pt idx="206">
                  <c:v>241.3</c:v>
                </c:pt>
                <c:pt idx="207">
                  <c:v>230</c:v>
                </c:pt>
                <c:pt idx="208">
                  <c:v>221.1</c:v>
                </c:pt>
                <c:pt idx="209">
                  <c:v>206.8</c:v>
                </c:pt>
                <c:pt idx="210">
                  <c:v>206.7</c:v>
                </c:pt>
                <c:pt idx="211">
                  <c:v>209.4</c:v>
                </c:pt>
                <c:pt idx="212">
                  <c:v>197.9</c:v>
                </c:pt>
                <c:pt idx="213">
                  <c:v>181.2</c:v>
                </c:pt>
                <c:pt idx="214">
                  <c:v>163.69999999999999</c:v>
                </c:pt>
                <c:pt idx="215">
                  <c:v>105.3</c:v>
                </c:pt>
                <c:pt idx="216">
                  <c:v>83.8</c:v>
                </c:pt>
                <c:pt idx="217">
                  <c:v>90.8</c:v>
                </c:pt>
                <c:pt idx="218">
                  <c:v>105.8</c:v>
                </c:pt>
                <c:pt idx="219">
                  <c:v>129.19999999999999</c:v>
                </c:pt>
                <c:pt idx="220">
                  <c:v>171.9</c:v>
                </c:pt>
                <c:pt idx="221">
                  <c:v>163</c:v>
                </c:pt>
                <c:pt idx="222">
                  <c:v>163.19999999999999</c:v>
                </c:pt>
                <c:pt idx="223">
                  <c:v>188.3</c:v>
                </c:pt>
                <c:pt idx="224">
                  <c:v>182.2</c:v>
                </c:pt>
                <c:pt idx="225">
                  <c:v>199.4</c:v>
                </c:pt>
                <c:pt idx="226">
                  <c:v>189.5</c:v>
                </c:pt>
                <c:pt idx="227">
                  <c:v>154.5</c:v>
                </c:pt>
                <c:pt idx="228">
                  <c:v>136.69999999999999</c:v>
                </c:pt>
                <c:pt idx="229">
                  <c:v>162.9</c:v>
                </c:pt>
                <c:pt idx="230">
                  <c:v>204.9</c:v>
                </c:pt>
                <c:pt idx="231">
                  <c:v>230.8</c:v>
                </c:pt>
                <c:pt idx="232">
                  <c:v>235.8</c:v>
                </c:pt>
                <c:pt idx="233">
                  <c:v>230.1</c:v>
                </c:pt>
                <c:pt idx="234">
                  <c:v>228.8</c:v>
                </c:pt>
                <c:pt idx="235">
                  <c:v>240.7</c:v>
                </c:pt>
                <c:pt idx="236">
                  <c:v>278</c:v>
                </c:pt>
                <c:pt idx="237">
                  <c:v>366.6</c:v>
                </c:pt>
                <c:pt idx="238">
                  <c:v>436.8</c:v>
                </c:pt>
                <c:pt idx="239">
                  <c:v>433.3</c:v>
                </c:pt>
                <c:pt idx="240">
                  <c:v>395.7</c:v>
                </c:pt>
                <c:pt idx="241">
                  <c:v>327.60000000000002</c:v>
                </c:pt>
                <c:pt idx="242">
                  <c:v>259.39999999999998</c:v>
                </c:pt>
                <c:pt idx="243">
                  <c:v>233.6</c:v>
                </c:pt>
                <c:pt idx="244">
                  <c:v>252.1</c:v>
                </c:pt>
                <c:pt idx="245">
                  <c:v>270</c:v>
                </c:pt>
                <c:pt idx="246">
                  <c:v>277.60000000000002</c:v>
                </c:pt>
                <c:pt idx="247">
                  <c:v>296.8</c:v>
                </c:pt>
                <c:pt idx="248">
                  <c:v>380.6</c:v>
                </c:pt>
                <c:pt idx="249">
                  <c:v>456.5</c:v>
                </c:pt>
                <c:pt idx="250">
                  <c:v>511.8</c:v>
                </c:pt>
                <c:pt idx="251">
                  <c:v>506.6</c:v>
                </c:pt>
                <c:pt idx="252">
                  <c:v>482.8</c:v>
                </c:pt>
                <c:pt idx="253">
                  <c:v>469.1</c:v>
                </c:pt>
                <c:pt idx="254">
                  <c:v>482.7</c:v>
                </c:pt>
                <c:pt idx="255">
                  <c:v>513</c:v>
                </c:pt>
                <c:pt idx="256">
                  <c:v>551.5</c:v>
                </c:pt>
                <c:pt idx="257">
                  <c:v>589.9</c:v>
                </c:pt>
                <c:pt idx="258">
                  <c:v>638.4</c:v>
                </c:pt>
                <c:pt idx="259">
                  <c:v>682.8</c:v>
                </c:pt>
                <c:pt idx="260">
                  <c:v>684.6</c:v>
                </c:pt>
                <c:pt idx="261">
                  <c:v>676.3</c:v>
                </c:pt>
                <c:pt idx="262">
                  <c:v>675.9</c:v>
                </c:pt>
                <c:pt idx="263">
                  <c:v>682.3</c:v>
                </c:pt>
                <c:pt idx="264">
                  <c:v>669.2</c:v>
                </c:pt>
                <c:pt idx="265">
                  <c:v>624.1</c:v>
                </c:pt>
                <c:pt idx="266">
                  <c:v>616.4</c:v>
                </c:pt>
                <c:pt idx="267">
                  <c:v>619.1</c:v>
                </c:pt>
                <c:pt idx="268">
                  <c:v>622.29999999999995</c:v>
                </c:pt>
                <c:pt idx="269">
                  <c:v>609.6</c:v>
                </c:pt>
                <c:pt idx="270">
                  <c:v>577.79999999999995</c:v>
                </c:pt>
                <c:pt idx="271">
                  <c:v>531.9</c:v>
                </c:pt>
                <c:pt idx="272">
                  <c:v>441.6</c:v>
                </c:pt>
                <c:pt idx="273">
                  <c:v>289.8</c:v>
                </c:pt>
                <c:pt idx="274">
                  <c:v>225.7</c:v>
                </c:pt>
                <c:pt idx="275">
                  <c:v>209</c:v>
                </c:pt>
                <c:pt idx="276">
                  <c:v>214.2</c:v>
                </c:pt>
                <c:pt idx="277">
                  <c:v>195.2</c:v>
                </c:pt>
                <c:pt idx="278">
                  <c:v>156.30000000000001</c:v>
                </c:pt>
                <c:pt idx="279">
                  <c:v>123.9</c:v>
                </c:pt>
                <c:pt idx="280">
                  <c:v>105.9</c:v>
                </c:pt>
                <c:pt idx="281">
                  <c:v>72.099999999999994</c:v>
                </c:pt>
                <c:pt idx="282">
                  <c:v>45.4</c:v>
                </c:pt>
                <c:pt idx="283">
                  <c:v>61.5</c:v>
                </c:pt>
                <c:pt idx="284">
                  <c:v>113.3</c:v>
                </c:pt>
                <c:pt idx="285">
                  <c:v>184.9</c:v>
                </c:pt>
                <c:pt idx="286">
                  <c:v>223.9</c:v>
                </c:pt>
                <c:pt idx="287">
                  <c:v>244.9</c:v>
                </c:pt>
                <c:pt idx="288">
                  <c:v>255.8</c:v>
                </c:pt>
                <c:pt idx="289">
                  <c:v>263.10000000000002</c:v>
                </c:pt>
                <c:pt idx="290">
                  <c:v>286.5</c:v>
                </c:pt>
                <c:pt idx="291">
                  <c:v>283.39999999999998</c:v>
                </c:pt>
                <c:pt idx="292">
                  <c:v>240.1</c:v>
                </c:pt>
                <c:pt idx="293">
                  <c:v>188.5</c:v>
                </c:pt>
                <c:pt idx="294">
                  <c:v>143.80000000000001</c:v>
                </c:pt>
                <c:pt idx="295">
                  <c:v>106.5</c:v>
                </c:pt>
                <c:pt idx="296">
                  <c:v>102.7</c:v>
                </c:pt>
                <c:pt idx="297">
                  <c:v>144.30000000000001</c:v>
                </c:pt>
                <c:pt idx="298">
                  <c:v>176.1</c:v>
                </c:pt>
                <c:pt idx="299">
                  <c:v>166.3</c:v>
                </c:pt>
                <c:pt idx="300">
                  <c:v>125.5</c:v>
                </c:pt>
                <c:pt idx="301">
                  <c:v>90.3</c:v>
                </c:pt>
                <c:pt idx="302">
                  <c:v>89.9</c:v>
                </c:pt>
                <c:pt idx="303">
                  <c:v>101.6</c:v>
                </c:pt>
                <c:pt idx="304">
                  <c:v>103.1</c:v>
                </c:pt>
                <c:pt idx="305">
                  <c:v>87.7</c:v>
                </c:pt>
                <c:pt idx="306">
                  <c:v>62.8</c:v>
                </c:pt>
                <c:pt idx="307">
                  <c:v>52</c:v>
                </c:pt>
                <c:pt idx="308">
                  <c:v>125.5</c:v>
                </c:pt>
                <c:pt idx="309">
                  <c:v>238.4</c:v>
                </c:pt>
                <c:pt idx="310">
                  <c:v>287.3</c:v>
                </c:pt>
                <c:pt idx="311">
                  <c:v>294.5</c:v>
                </c:pt>
                <c:pt idx="312">
                  <c:v>290.39999999999998</c:v>
                </c:pt>
                <c:pt idx="313">
                  <c:v>291.10000000000002</c:v>
                </c:pt>
                <c:pt idx="314">
                  <c:v>286.10000000000002</c:v>
                </c:pt>
                <c:pt idx="315">
                  <c:v>268</c:v>
                </c:pt>
                <c:pt idx="316">
                  <c:v>236.9</c:v>
                </c:pt>
                <c:pt idx="317">
                  <c:v>227.6</c:v>
                </c:pt>
                <c:pt idx="318">
                  <c:v>262.8</c:v>
                </c:pt>
                <c:pt idx="319">
                  <c:v>266.3</c:v>
                </c:pt>
                <c:pt idx="320">
                  <c:v>252.1</c:v>
                </c:pt>
                <c:pt idx="321">
                  <c:v>228.3</c:v>
                </c:pt>
                <c:pt idx="322">
                  <c:v>169.8</c:v>
                </c:pt>
                <c:pt idx="323">
                  <c:v>113.5</c:v>
                </c:pt>
                <c:pt idx="324">
                  <c:v>84.1</c:v>
                </c:pt>
                <c:pt idx="325">
                  <c:v>73.3</c:v>
                </c:pt>
                <c:pt idx="326">
                  <c:v>66.5</c:v>
                </c:pt>
                <c:pt idx="327">
                  <c:v>62.3</c:v>
                </c:pt>
                <c:pt idx="328">
                  <c:v>60</c:v>
                </c:pt>
                <c:pt idx="329">
                  <c:v>57.2</c:v>
                </c:pt>
                <c:pt idx="330">
                  <c:v>52.2</c:v>
                </c:pt>
                <c:pt idx="331">
                  <c:v>42.2</c:v>
                </c:pt>
                <c:pt idx="332">
                  <c:v>30.9</c:v>
                </c:pt>
                <c:pt idx="333">
                  <c:v>21.2</c:v>
                </c:pt>
                <c:pt idx="334">
                  <c:v>11.8</c:v>
                </c:pt>
                <c:pt idx="335">
                  <c:v>5.7</c:v>
                </c:pt>
                <c:pt idx="336">
                  <c:v>4.5</c:v>
                </c:pt>
                <c:pt idx="337">
                  <c:v>4.5</c:v>
                </c:pt>
                <c:pt idx="338">
                  <c:v>4.3</c:v>
                </c:pt>
                <c:pt idx="339">
                  <c:v>4.0999999999999996</c:v>
                </c:pt>
                <c:pt idx="340">
                  <c:v>4</c:v>
                </c:pt>
                <c:pt idx="341">
                  <c:v>3.9</c:v>
                </c:pt>
                <c:pt idx="342">
                  <c:v>3.9</c:v>
                </c:pt>
                <c:pt idx="343">
                  <c:v>3.9</c:v>
                </c:pt>
                <c:pt idx="344">
                  <c:v>3.9</c:v>
                </c:pt>
                <c:pt idx="345">
                  <c:v>3.8</c:v>
                </c:pt>
                <c:pt idx="346">
                  <c:v>3.8</c:v>
                </c:pt>
                <c:pt idx="347">
                  <c:v>3.8</c:v>
                </c:pt>
                <c:pt idx="348">
                  <c:v>3.8</c:v>
                </c:pt>
                <c:pt idx="349">
                  <c:v>3.8</c:v>
                </c:pt>
                <c:pt idx="350">
                  <c:v>3.8</c:v>
                </c:pt>
                <c:pt idx="351">
                  <c:v>3.8</c:v>
                </c:pt>
                <c:pt idx="352">
                  <c:v>3.8</c:v>
                </c:pt>
                <c:pt idx="353">
                  <c:v>3.8</c:v>
                </c:pt>
                <c:pt idx="354">
                  <c:v>3.8</c:v>
                </c:pt>
                <c:pt idx="355">
                  <c:v>3.6</c:v>
                </c:pt>
                <c:pt idx="356">
                  <c:v>3.5</c:v>
                </c:pt>
                <c:pt idx="357">
                  <c:v>3.4</c:v>
                </c:pt>
                <c:pt idx="358">
                  <c:v>3.4</c:v>
                </c:pt>
                <c:pt idx="359">
                  <c:v>3.3</c:v>
                </c:pt>
                <c:pt idx="360">
                  <c:v>3.2</c:v>
                </c:pt>
                <c:pt idx="361">
                  <c:v>3.1</c:v>
                </c:pt>
                <c:pt idx="362">
                  <c:v>3</c:v>
                </c:pt>
                <c:pt idx="363">
                  <c:v>2.9</c:v>
                </c:pt>
                <c:pt idx="364">
                  <c:v>2.8</c:v>
                </c:pt>
                <c:pt idx="365">
                  <c:v>2.7</c:v>
                </c:pt>
                <c:pt idx="366">
                  <c:v>2.6</c:v>
                </c:pt>
                <c:pt idx="367">
                  <c:v>2.5</c:v>
                </c:pt>
                <c:pt idx="368">
                  <c:v>2.4</c:v>
                </c:pt>
                <c:pt idx="369">
                  <c:v>2.2999999999999998</c:v>
                </c:pt>
                <c:pt idx="370">
                  <c:v>2.2000000000000002</c:v>
                </c:pt>
                <c:pt idx="371">
                  <c:v>2.1</c:v>
                </c:pt>
                <c:pt idx="372">
                  <c:v>2.1</c:v>
                </c:pt>
                <c:pt idx="373">
                  <c:v>2.1</c:v>
                </c:pt>
                <c:pt idx="374">
                  <c:v>2</c:v>
                </c:pt>
                <c:pt idx="375">
                  <c:v>2</c:v>
                </c:pt>
                <c:pt idx="376">
                  <c:v>2</c:v>
                </c:pt>
                <c:pt idx="377">
                  <c:v>2</c:v>
                </c:pt>
                <c:pt idx="378">
                  <c:v>1.9</c:v>
                </c:pt>
                <c:pt idx="379">
                  <c:v>1.9</c:v>
                </c:pt>
                <c:pt idx="380">
                  <c:v>1.9</c:v>
                </c:pt>
                <c:pt idx="381">
                  <c:v>3.9</c:v>
                </c:pt>
                <c:pt idx="382">
                  <c:v>11.9</c:v>
                </c:pt>
                <c:pt idx="383">
                  <c:v>43.9</c:v>
                </c:pt>
                <c:pt idx="384">
                  <c:v>131.9</c:v>
                </c:pt>
                <c:pt idx="385">
                  <c:v>169.9</c:v>
                </c:pt>
                <c:pt idx="386">
                  <c:v>186.1</c:v>
                </c:pt>
                <c:pt idx="387">
                  <c:v>186.2</c:v>
                </c:pt>
                <c:pt idx="388">
                  <c:v>184.2</c:v>
                </c:pt>
                <c:pt idx="389">
                  <c:v>186.3</c:v>
                </c:pt>
                <c:pt idx="390">
                  <c:v>198.1</c:v>
                </c:pt>
                <c:pt idx="391">
                  <c:v>225.5</c:v>
                </c:pt>
                <c:pt idx="392">
                  <c:v>265.89999999999998</c:v>
                </c:pt>
                <c:pt idx="393">
                  <c:v>299.7</c:v>
                </c:pt>
                <c:pt idx="394">
                  <c:v>316.39999999999998</c:v>
                </c:pt>
                <c:pt idx="395">
                  <c:v>315.39999999999998</c:v>
                </c:pt>
                <c:pt idx="396">
                  <c:v>301.60000000000002</c:v>
                </c:pt>
                <c:pt idx="397">
                  <c:v>311.7</c:v>
                </c:pt>
                <c:pt idx="398">
                  <c:v>328.5</c:v>
                </c:pt>
                <c:pt idx="399">
                  <c:v>343.6</c:v>
                </c:pt>
                <c:pt idx="400">
                  <c:v>340.6</c:v>
                </c:pt>
                <c:pt idx="401">
                  <c:v>319.8</c:v>
                </c:pt>
                <c:pt idx="402">
                  <c:v>294.10000000000002</c:v>
                </c:pt>
                <c:pt idx="403">
                  <c:v>275.60000000000002</c:v>
                </c:pt>
                <c:pt idx="404">
                  <c:v>252.7</c:v>
                </c:pt>
                <c:pt idx="405">
                  <c:v>245.8</c:v>
                </c:pt>
                <c:pt idx="406">
                  <c:v>243.1</c:v>
                </c:pt>
                <c:pt idx="407">
                  <c:v>242.7</c:v>
                </c:pt>
                <c:pt idx="408">
                  <c:v>239.9</c:v>
                </c:pt>
                <c:pt idx="409">
                  <c:v>240.1</c:v>
                </c:pt>
                <c:pt idx="410">
                  <c:v>245.8</c:v>
                </c:pt>
                <c:pt idx="411">
                  <c:v>258.39999999999998</c:v>
                </c:pt>
                <c:pt idx="412">
                  <c:v>297.5</c:v>
                </c:pt>
                <c:pt idx="413">
                  <c:v>324.89999999999998</c:v>
                </c:pt>
                <c:pt idx="414">
                  <c:v>333.1</c:v>
                </c:pt>
                <c:pt idx="415">
                  <c:v>353.6</c:v>
                </c:pt>
                <c:pt idx="416">
                  <c:v>358.1</c:v>
                </c:pt>
                <c:pt idx="417">
                  <c:v>347.7</c:v>
                </c:pt>
                <c:pt idx="418">
                  <c:v>336.8</c:v>
                </c:pt>
                <c:pt idx="419">
                  <c:v>330.8</c:v>
                </c:pt>
                <c:pt idx="420">
                  <c:v>340.8</c:v>
                </c:pt>
                <c:pt idx="421">
                  <c:v>366.7</c:v>
                </c:pt>
                <c:pt idx="422">
                  <c:v>397</c:v>
                </c:pt>
                <c:pt idx="423">
                  <c:v>427.9</c:v>
                </c:pt>
                <c:pt idx="424">
                  <c:v>452</c:v>
                </c:pt>
                <c:pt idx="425">
                  <c:v>458.3</c:v>
                </c:pt>
                <c:pt idx="426">
                  <c:v>451</c:v>
                </c:pt>
                <c:pt idx="427">
                  <c:v>438.5</c:v>
                </c:pt>
                <c:pt idx="428">
                  <c:v>430.2</c:v>
                </c:pt>
                <c:pt idx="429">
                  <c:v>439.1</c:v>
                </c:pt>
                <c:pt idx="430">
                  <c:v>488.7</c:v>
                </c:pt>
                <c:pt idx="431">
                  <c:v>562.5</c:v>
                </c:pt>
                <c:pt idx="432">
                  <c:v>744.6</c:v>
                </c:pt>
                <c:pt idx="433">
                  <c:v>887</c:v>
                </c:pt>
                <c:pt idx="434">
                  <c:v>885.7</c:v>
                </c:pt>
                <c:pt idx="435">
                  <c:v>881.7</c:v>
                </c:pt>
                <c:pt idx="436">
                  <c:v>863.6</c:v>
                </c:pt>
                <c:pt idx="437">
                  <c:v>795.9</c:v>
                </c:pt>
                <c:pt idx="438">
                  <c:v>710.5</c:v>
                </c:pt>
                <c:pt idx="439">
                  <c:v>703.8</c:v>
                </c:pt>
                <c:pt idx="440">
                  <c:v>861.3</c:v>
                </c:pt>
                <c:pt idx="441">
                  <c:v>1131.3</c:v>
                </c:pt>
                <c:pt idx="442">
                  <c:v>1332.4</c:v>
                </c:pt>
                <c:pt idx="443">
                  <c:v>1400.3</c:v>
                </c:pt>
                <c:pt idx="444">
                  <c:v>1418.1</c:v>
                </c:pt>
                <c:pt idx="445">
                  <c:v>1430.2</c:v>
                </c:pt>
                <c:pt idx="446">
                  <c:v>1422</c:v>
                </c:pt>
                <c:pt idx="447">
                  <c:v>1401.4</c:v>
                </c:pt>
                <c:pt idx="448">
                  <c:v>1386.7</c:v>
                </c:pt>
                <c:pt idx="449">
                  <c:v>1382.4</c:v>
                </c:pt>
                <c:pt idx="450">
                  <c:v>1381.9</c:v>
                </c:pt>
                <c:pt idx="451">
                  <c:v>1379.2</c:v>
                </c:pt>
                <c:pt idx="452">
                  <c:v>1373</c:v>
                </c:pt>
                <c:pt idx="453">
                  <c:v>1365</c:v>
                </c:pt>
                <c:pt idx="454">
                  <c:v>1352.1</c:v>
                </c:pt>
                <c:pt idx="455">
                  <c:v>1346.1</c:v>
                </c:pt>
                <c:pt idx="456">
                  <c:v>1343.5</c:v>
                </c:pt>
                <c:pt idx="457">
                  <c:v>1337.9</c:v>
                </c:pt>
                <c:pt idx="458">
                  <c:v>1331</c:v>
                </c:pt>
                <c:pt idx="459">
                  <c:v>1326.2</c:v>
                </c:pt>
                <c:pt idx="460">
                  <c:v>1324.8</c:v>
                </c:pt>
                <c:pt idx="461">
                  <c:v>1321.1</c:v>
                </c:pt>
                <c:pt idx="462">
                  <c:v>1310.8</c:v>
                </c:pt>
                <c:pt idx="463">
                  <c:v>1293.5</c:v>
                </c:pt>
                <c:pt idx="464">
                  <c:v>1280.0999999999999</c:v>
                </c:pt>
                <c:pt idx="465">
                  <c:v>1270.2</c:v>
                </c:pt>
                <c:pt idx="466">
                  <c:v>1268</c:v>
                </c:pt>
                <c:pt idx="467">
                  <c:v>1268.9000000000001</c:v>
                </c:pt>
                <c:pt idx="468">
                  <c:v>1268.5999999999999</c:v>
                </c:pt>
                <c:pt idx="469">
                  <c:v>1273.7</c:v>
                </c:pt>
                <c:pt idx="470">
                  <c:v>1272.8</c:v>
                </c:pt>
                <c:pt idx="471">
                  <c:v>1267.3</c:v>
                </c:pt>
                <c:pt idx="472">
                  <c:v>1265.5999999999999</c:v>
                </c:pt>
                <c:pt idx="473">
                  <c:v>1264.5999999999999</c:v>
                </c:pt>
                <c:pt idx="474">
                  <c:v>1264.7</c:v>
                </c:pt>
                <c:pt idx="475">
                  <c:v>1260.9000000000001</c:v>
                </c:pt>
                <c:pt idx="476">
                  <c:v>1252.9000000000001</c:v>
                </c:pt>
                <c:pt idx="477">
                  <c:v>1242.5999999999999</c:v>
                </c:pt>
                <c:pt idx="478">
                  <c:v>1236.8</c:v>
                </c:pt>
                <c:pt idx="479">
                  <c:v>1242.3</c:v>
                </c:pt>
                <c:pt idx="480">
                  <c:v>1250.0999999999999</c:v>
                </c:pt>
                <c:pt idx="481">
                  <c:v>1254.3</c:v>
                </c:pt>
                <c:pt idx="482">
                  <c:v>1254.4000000000001</c:v>
                </c:pt>
                <c:pt idx="483">
                  <c:v>1255.5</c:v>
                </c:pt>
                <c:pt idx="484">
                  <c:v>1251.4000000000001</c:v>
                </c:pt>
                <c:pt idx="485">
                  <c:v>1247.5999999999999</c:v>
                </c:pt>
                <c:pt idx="486">
                  <c:v>1246.9000000000001</c:v>
                </c:pt>
                <c:pt idx="487">
                  <c:v>1248</c:v>
                </c:pt>
                <c:pt idx="488">
                  <c:v>1239</c:v>
                </c:pt>
                <c:pt idx="489">
                  <c:v>1231.3</c:v>
                </c:pt>
                <c:pt idx="490">
                  <c:v>1234.5</c:v>
                </c:pt>
                <c:pt idx="491">
                  <c:v>1241.0999999999999</c:v>
                </c:pt>
                <c:pt idx="492">
                  <c:v>1248.8</c:v>
                </c:pt>
                <c:pt idx="493">
                  <c:v>1250.5999999999999</c:v>
                </c:pt>
                <c:pt idx="494">
                  <c:v>1254.9000000000001</c:v>
                </c:pt>
                <c:pt idx="495">
                  <c:v>1264</c:v>
                </c:pt>
                <c:pt idx="496">
                  <c:v>1271.8</c:v>
                </c:pt>
                <c:pt idx="497">
                  <c:v>1272.4000000000001</c:v>
                </c:pt>
                <c:pt idx="498">
                  <c:v>1263.2</c:v>
                </c:pt>
                <c:pt idx="499">
                  <c:v>1249.5</c:v>
                </c:pt>
                <c:pt idx="500">
                  <c:v>1221.3</c:v>
                </c:pt>
                <c:pt idx="501">
                  <c:v>1119.9000000000001</c:v>
                </c:pt>
                <c:pt idx="502">
                  <c:v>1055.8</c:v>
                </c:pt>
                <c:pt idx="503">
                  <c:v>1056.2</c:v>
                </c:pt>
                <c:pt idx="504">
                  <c:v>1056.5999999999999</c:v>
                </c:pt>
                <c:pt idx="505">
                  <c:v>1046.8</c:v>
                </c:pt>
                <c:pt idx="506">
                  <c:v>1021.1</c:v>
                </c:pt>
                <c:pt idx="507">
                  <c:v>943.6</c:v>
                </c:pt>
                <c:pt idx="508">
                  <c:v>717.8</c:v>
                </c:pt>
                <c:pt idx="509">
                  <c:v>677.8</c:v>
                </c:pt>
                <c:pt idx="510">
                  <c:v>675.6</c:v>
                </c:pt>
                <c:pt idx="511">
                  <c:v>671</c:v>
                </c:pt>
                <c:pt idx="512">
                  <c:v>650.6</c:v>
                </c:pt>
                <c:pt idx="513">
                  <c:v>592</c:v>
                </c:pt>
                <c:pt idx="514">
                  <c:v>500.2</c:v>
                </c:pt>
                <c:pt idx="515">
                  <c:v>418.8</c:v>
                </c:pt>
                <c:pt idx="516">
                  <c:v>351.9</c:v>
                </c:pt>
                <c:pt idx="517">
                  <c:v>252.7</c:v>
                </c:pt>
                <c:pt idx="518">
                  <c:v>128.19999999999999</c:v>
                </c:pt>
                <c:pt idx="519">
                  <c:v>40.6</c:v>
                </c:pt>
                <c:pt idx="520">
                  <c:v>10.4</c:v>
                </c:pt>
                <c:pt idx="521">
                  <c:v>6.6</c:v>
                </c:pt>
                <c:pt idx="522">
                  <c:v>6.1</c:v>
                </c:pt>
                <c:pt idx="523">
                  <c:v>4</c:v>
                </c:pt>
                <c:pt idx="524">
                  <c:v>1.9</c:v>
                </c:pt>
                <c:pt idx="525">
                  <c:v>1.9</c:v>
                </c:pt>
                <c:pt idx="526">
                  <c:v>1.8</c:v>
                </c:pt>
                <c:pt idx="527">
                  <c:v>1.7</c:v>
                </c:pt>
                <c:pt idx="528">
                  <c:v>1.5</c:v>
                </c:pt>
                <c:pt idx="529">
                  <c:v>1.1000000000000001</c:v>
                </c:pt>
                <c:pt idx="530">
                  <c:v>0.8</c:v>
                </c:pt>
                <c:pt idx="531">
                  <c:v>0.3</c:v>
                </c:pt>
                <c:pt idx="532">
                  <c:v>0</c:v>
                </c:pt>
                <c:pt idx="533">
                  <c:v>0</c:v>
                </c:pt>
                <c:pt idx="534">
                  <c:v>0</c:v>
                </c:pt>
                <c:pt idx="535">
                  <c:v>0</c:v>
                </c:pt>
                <c:pt idx="536">
                  <c:v>0</c:v>
                </c:pt>
                <c:pt idx="537">
                  <c:v>0</c:v>
                </c:pt>
                <c:pt idx="538">
                  <c:v>0</c:v>
                </c:pt>
                <c:pt idx="539">
                  <c:v>0.2</c:v>
                </c:pt>
                <c:pt idx="540">
                  <c:v>0.7</c:v>
                </c:pt>
                <c:pt idx="541">
                  <c:v>1.2</c:v>
                </c:pt>
                <c:pt idx="542">
                  <c:v>1.7</c:v>
                </c:pt>
                <c:pt idx="543">
                  <c:v>2.1</c:v>
                </c:pt>
                <c:pt idx="544">
                  <c:v>2.4</c:v>
                </c:pt>
                <c:pt idx="545">
                  <c:v>2.6</c:v>
                </c:pt>
                <c:pt idx="546">
                  <c:v>2.7</c:v>
                </c:pt>
                <c:pt idx="547">
                  <c:v>2.8</c:v>
                </c:pt>
                <c:pt idx="548">
                  <c:v>2.8</c:v>
                </c:pt>
                <c:pt idx="549">
                  <c:v>2.8</c:v>
                </c:pt>
                <c:pt idx="550">
                  <c:v>2.8</c:v>
                </c:pt>
                <c:pt idx="551">
                  <c:v>2.8</c:v>
                </c:pt>
                <c:pt idx="552">
                  <c:v>2.8</c:v>
                </c:pt>
                <c:pt idx="553">
                  <c:v>4.8</c:v>
                </c:pt>
                <c:pt idx="554">
                  <c:v>10.8</c:v>
                </c:pt>
                <c:pt idx="555">
                  <c:v>44.8</c:v>
                </c:pt>
                <c:pt idx="556">
                  <c:v>52.8</c:v>
                </c:pt>
                <c:pt idx="557">
                  <c:v>50.8</c:v>
                </c:pt>
                <c:pt idx="558">
                  <c:v>48.8</c:v>
                </c:pt>
                <c:pt idx="559">
                  <c:v>48.8</c:v>
                </c:pt>
                <c:pt idx="560">
                  <c:v>50.8</c:v>
                </c:pt>
                <c:pt idx="561">
                  <c:v>54.9</c:v>
                </c:pt>
                <c:pt idx="562">
                  <c:v>60.9</c:v>
                </c:pt>
                <c:pt idx="563">
                  <c:v>71.099999999999994</c:v>
                </c:pt>
                <c:pt idx="564">
                  <c:v>77.099999999999994</c:v>
                </c:pt>
                <c:pt idx="565">
                  <c:v>95.1</c:v>
                </c:pt>
                <c:pt idx="566">
                  <c:v>127.5</c:v>
                </c:pt>
                <c:pt idx="567">
                  <c:v>165.3</c:v>
                </c:pt>
                <c:pt idx="568">
                  <c:v>196</c:v>
                </c:pt>
                <c:pt idx="569">
                  <c:v>221.9</c:v>
                </c:pt>
                <c:pt idx="570">
                  <c:v>313</c:v>
                </c:pt>
                <c:pt idx="571">
                  <c:v>321.39999999999998</c:v>
                </c:pt>
                <c:pt idx="572">
                  <c:v>321.7</c:v>
                </c:pt>
                <c:pt idx="573">
                  <c:v>330.6</c:v>
                </c:pt>
                <c:pt idx="574">
                  <c:v>340.3</c:v>
                </c:pt>
                <c:pt idx="575">
                  <c:v>359.3</c:v>
                </c:pt>
                <c:pt idx="576">
                  <c:v>378.1</c:v>
                </c:pt>
                <c:pt idx="577">
                  <c:v>397.2</c:v>
                </c:pt>
                <c:pt idx="578">
                  <c:v>423</c:v>
                </c:pt>
                <c:pt idx="579">
                  <c:v>409.4</c:v>
                </c:pt>
                <c:pt idx="580">
                  <c:v>369.4</c:v>
                </c:pt>
                <c:pt idx="581">
                  <c:v>339.8</c:v>
                </c:pt>
                <c:pt idx="582">
                  <c:v>328.5</c:v>
                </c:pt>
                <c:pt idx="583">
                  <c:v>323.2</c:v>
                </c:pt>
                <c:pt idx="584">
                  <c:v>317.5</c:v>
                </c:pt>
                <c:pt idx="585">
                  <c:v>311</c:v>
                </c:pt>
                <c:pt idx="586">
                  <c:v>327</c:v>
                </c:pt>
                <c:pt idx="587">
                  <c:v>362.2</c:v>
                </c:pt>
                <c:pt idx="588">
                  <c:v>376</c:v>
                </c:pt>
                <c:pt idx="589">
                  <c:v>388.9</c:v>
                </c:pt>
                <c:pt idx="590">
                  <c:v>393.3</c:v>
                </c:pt>
                <c:pt idx="591">
                  <c:v>381.8</c:v>
                </c:pt>
                <c:pt idx="592">
                  <c:v>267.7</c:v>
                </c:pt>
                <c:pt idx="593">
                  <c:v>151.30000000000001</c:v>
                </c:pt>
                <c:pt idx="594">
                  <c:v>146.80000000000001</c:v>
                </c:pt>
                <c:pt idx="595">
                  <c:v>167.9</c:v>
                </c:pt>
                <c:pt idx="596">
                  <c:v>197.1</c:v>
                </c:pt>
                <c:pt idx="597">
                  <c:v>250.9</c:v>
                </c:pt>
                <c:pt idx="598">
                  <c:v>288.89999999999998</c:v>
                </c:pt>
                <c:pt idx="599">
                  <c:v>353.4</c:v>
                </c:pt>
                <c:pt idx="600">
                  <c:v>398.3</c:v>
                </c:pt>
                <c:pt idx="601">
                  <c:v>395.4</c:v>
                </c:pt>
                <c:pt idx="602">
                  <c:v>378.5</c:v>
                </c:pt>
                <c:pt idx="603">
                  <c:v>344.2</c:v>
                </c:pt>
                <c:pt idx="604">
                  <c:v>227.8</c:v>
                </c:pt>
                <c:pt idx="605">
                  <c:v>181.7</c:v>
                </c:pt>
                <c:pt idx="606">
                  <c:v>178.2</c:v>
                </c:pt>
                <c:pt idx="607">
                  <c:v>177.5</c:v>
                </c:pt>
                <c:pt idx="608">
                  <c:v>181</c:v>
                </c:pt>
                <c:pt idx="609">
                  <c:v>196.1</c:v>
                </c:pt>
                <c:pt idx="610">
                  <c:v>205.3</c:v>
                </c:pt>
                <c:pt idx="611">
                  <c:v>220.6</c:v>
                </c:pt>
                <c:pt idx="612">
                  <c:v>253.7</c:v>
                </c:pt>
                <c:pt idx="613">
                  <c:v>330.6</c:v>
                </c:pt>
                <c:pt idx="614">
                  <c:v>434.7</c:v>
                </c:pt>
                <c:pt idx="615">
                  <c:v>590.5</c:v>
                </c:pt>
                <c:pt idx="616">
                  <c:v>1792</c:v>
                </c:pt>
                <c:pt idx="617">
                  <c:v>4079.8</c:v>
                </c:pt>
                <c:pt idx="618">
                  <c:v>4485.3999999999996</c:v>
                </c:pt>
                <c:pt idx="619">
                  <c:v>4541.6000000000004</c:v>
                </c:pt>
                <c:pt idx="620">
                  <c:v>4579.3</c:v>
                </c:pt>
                <c:pt idx="621">
                  <c:v>4579.8999999999996</c:v>
                </c:pt>
                <c:pt idx="622">
                  <c:v>4574.6000000000004</c:v>
                </c:pt>
                <c:pt idx="623">
                  <c:v>4557.6000000000004</c:v>
                </c:pt>
                <c:pt idx="624">
                  <c:v>4524.1000000000004</c:v>
                </c:pt>
                <c:pt idx="625">
                  <c:v>4482.1000000000004</c:v>
                </c:pt>
                <c:pt idx="626">
                  <c:v>4467.3</c:v>
                </c:pt>
                <c:pt idx="627">
                  <c:v>4530</c:v>
                </c:pt>
                <c:pt idx="628">
                  <c:v>4763.5</c:v>
                </c:pt>
                <c:pt idx="629">
                  <c:v>5232.1000000000004</c:v>
                </c:pt>
                <c:pt idx="630">
                  <c:v>5837</c:v>
                </c:pt>
                <c:pt idx="631">
                  <c:v>6334.5</c:v>
                </c:pt>
                <c:pt idx="632">
                  <c:v>6597.9</c:v>
                </c:pt>
                <c:pt idx="633">
                  <c:v>6688.8</c:v>
                </c:pt>
                <c:pt idx="634">
                  <c:v>6725.7</c:v>
                </c:pt>
                <c:pt idx="635">
                  <c:v>6743.8</c:v>
                </c:pt>
                <c:pt idx="636">
                  <c:v>6749.3</c:v>
                </c:pt>
                <c:pt idx="637">
                  <c:v>6744.1</c:v>
                </c:pt>
                <c:pt idx="638">
                  <c:v>6742.2</c:v>
                </c:pt>
                <c:pt idx="639">
                  <c:v>6764.5</c:v>
                </c:pt>
                <c:pt idx="640">
                  <c:v>6795.6</c:v>
                </c:pt>
                <c:pt idx="641">
                  <c:v>6795.4</c:v>
                </c:pt>
                <c:pt idx="642">
                  <c:v>6797.2</c:v>
                </c:pt>
                <c:pt idx="643">
                  <c:v>6801.7</c:v>
                </c:pt>
                <c:pt idx="644">
                  <c:v>6806.2</c:v>
                </c:pt>
                <c:pt idx="645">
                  <c:v>6810</c:v>
                </c:pt>
                <c:pt idx="646">
                  <c:v>6813.6</c:v>
                </c:pt>
                <c:pt idx="647">
                  <c:v>6815.7</c:v>
                </c:pt>
                <c:pt idx="648">
                  <c:v>6815.2</c:v>
                </c:pt>
                <c:pt idx="649">
                  <c:v>6814.1</c:v>
                </c:pt>
                <c:pt idx="650">
                  <c:v>6814.2</c:v>
                </c:pt>
                <c:pt idx="651">
                  <c:v>6817.1</c:v>
                </c:pt>
                <c:pt idx="652">
                  <c:v>6821.8</c:v>
                </c:pt>
                <c:pt idx="653">
                  <c:v>6816.5</c:v>
                </c:pt>
                <c:pt idx="654">
                  <c:v>6816.2</c:v>
                </c:pt>
                <c:pt idx="655">
                  <c:v>6813.3</c:v>
                </c:pt>
                <c:pt idx="656">
                  <c:v>6788.6</c:v>
                </c:pt>
                <c:pt idx="657">
                  <c:v>6787.5</c:v>
                </c:pt>
                <c:pt idx="658">
                  <c:v>6786.9</c:v>
                </c:pt>
                <c:pt idx="659">
                  <c:v>6788.3</c:v>
                </c:pt>
                <c:pt idx="660">
                  <c:v>6797.8</c:v>
                </c:pt>
                <c:pt idx="661">
                  <c:v>6842.1</c:v>
                </c:pt>
                <c:pt idx="662">
                  <c:v>6854.9</c:v>
                </c:pt>
                <c:pt idx="663">
                  <c:v>6852.3</c:v>
                </c:pt>
                <c:pt idx="664">
                  <c:v>6845.6</c:v>
                </c:pt>
                <c:pt idx="665">
                  <c:v>6835</c:v>
                </c:pt>
                <c:pt idx="666">
                  <c:v>6807.7</c:v>
                </c:pt>
                <c:pt idx="667">
                  <c:v>6800.3</c:v>
                </c:pt>
                <c:pt idx="668">
                  <c:v>6795.7</c:v>
                </c:pt>
                <c:pt idx="669">
                  <c:v>6794</c:v>
                </c:pt>
                <c:pt idx="670">
                  <c:v>6799.4</c:v>
                </c:pt>
                <c:pt idx="671">
                  <c:v>6832.8</c:v>
                </c:pt>
                <c:pt idx="672">
                  <c:v>6851.1</c:v>
                </c:pt>
                <c:pt idx="673">
                  <c:v>6848.9</c:v>
                </c:pt>
                <c:pt idx="674">
                  <c:v>6844.9</c:v>
                </c:pt>
                <c:pt idx="675">
                  <c:v>6845.9</c:v>
                </c:pt>
                <c:pt idx="676">
                  <c:v>6824.6</c:v>
                </c:pt>
                <c:pt idx="677">
                  <c:v>6791.8</c:v>
                </c:pt>
                <c:pt idx="678">
                  <c:v>6783</c:v>
                </c:pt>
                <c:pt idx="679">
                  <c:v>6778.4</c:v>
                </c:pt>
                <c:pt idx="680">
                  <c:v>6772.2</c:v>
                </c:pt>
                <c:pt idx="681">
                  <c:v>6768.2</c:v>
                </c:pt>
                <c:pt idx="682">
                  <c:v>6768.2</c:v>
                </c:pt>
                <c:pt idx="683">
                  <c:v>6767.3</c:v>
                </c:pt>
                <c:pt idx="684">
                  <c:v>6758.4</c:v>
                </c:pt>
                <c:pt idx="685">
                  <c:v>6727.4</c:v>
                </c:pt>
                <c:pt idx="686">
                  <c:v>6592.8</c:v>
                </c:pt>
                <c:pt idx="687">
                  <c:v>6334</c:v>
                </c:pt>
                <c:pt idx="688">
                  <c:v>6342.9</c:v>
                </c:pt>
                <c:pt idx="689">
                  <c:v>6362.2</c:v>
                </c:pt>
                <c:pt idx="690">
                  <c:v>6369.9</c:v>
                </c:pt>
                <c:pt idx="691">
                  <c:v>6360.2</c:v>
                </c:pt>
                <c:pt idx="692">
                  <c:v>6332.4</c:v>
                </c:pt>
                <c:pt idx="693">
                  <c:v>6302.5</c:v>
                </c:pt>
                <c:pt idx="694">
                  <c:v>6274</c:v>
                </c:pt>
                <c:pt idx="695">
                  <c:v>6240.1</c:v>
                </c:pt>
                <c:pt idx="696">
                  <c:v>6241.8</c:v>
                </c:pt>
                <c:pt idx="697">
                  <c:v>6250.4</c:v>
                </c:pt>
                <c:pt idx="698">
                  <c:v>6253.3</c:v>
                </c:pt>
                <c:pt idx="699">
                  <c:v>6233.6</c:v>
                </c:pt>
                <c:pt idx="700">
                  <c:v>6152.9</c:v>
                </c:pt>
                <c:pt idx="701">
                  <c:v>6006</c:v>
                </c:pt>
                <c:pt idx="702">
                  <c:v>5865.7</c:v>
                </c:pt>
                <c:pt idx="703">
                  <c:v>5859.8</c:v>
                </c:pt>
                <c:pt idx="704">
                  <c:v>5897.6</c:v>
                </c:pt>
                <c:pt idx="705">
                  <c:v>5905</c:v>
                </c:pt>
                <c:pt idx="706">
                  <c:v>5895.2</c:v>
                </c:pt>
                <c:pt idx="707">
                  <c:v>5900.9</c:v>
                </c:pt>
                <c:pt idx="708">
                  <c:v>5929.4</c:v>
                </c:pt>
                <c:pt idx="709">
                  <c:v>5943</c:v>
                </c:pt>
                <c:pt idx="710">
                  <c:v>5926.5</c:v>
                </c:pt>
                <c:pt idx="711">
                  <c:v>5902.1</c:v>
                </c:pt>
                <c:pt idx="712">
                  <c:v>5884.2</c:v>
                </c:pt>
                <c:pt idx="713">
                  <c:v>5882.4</c:v>
                </c:pt>
                <c:pt idx="714">
                  <c:v>5868.7</c:v>
                </c:pt>
                <c:pt idx="715">
                  <c:v>5769</c:v>
                </c:pt>
                <c:pt idx="716">
                  <c:v>5542.7</c:v>
                </c:pt>
                <c:pt idx="717">
                  <c:v>4411.5</c:v>
                </c:pt>
                <c:pt idx="718">
                  <c:v>2223.6999999999998</c:v>
                </c:pt>
                <c:pt idx="719">
                  <c:v>1945.2</c:v>
                </c:pt>
                <c:pt idx="720">
                  <c:v>1938.8</c:v>
                </c:pt>
                <c:pt idx="721">
                  <c:v>1947</c:v>
                </c:pt>
                <c:pt idx="722">
                  <c:v>1961.4</c:v>
                </c:pt>
                <c:pt idx="723">
                  <c:v>1976.1</c:v>
                </c:pt>
                <c:pt idx="724">
                  <c:v>1981.6</c:v>
                </c:pt>
                <c:pt idx="725">
                  <c:v>1988.1</c:v>
                </c:pt>
                <c:pt idx="726">
                  <c:v>1992.7</c:v>
                </c:pt>
                <c:pt idx="727">
                  <c:v>1993.9</c:v>
                </c:pt>
                <c:pt idx="728">
                  <c:v>1993.4</c:v>
                </c:pt>
                <c:pt idx="729">
                  <c:v>1998.3</c:v>
                </c:pt>
                <c:pt idx="730">
                  <c:v>1959.4</c:v>
                </c:pt>
                <c:pt idx="731">
                  <c:v>1708.1</c:v>
                </c:pt>
                <c:pt idx="732">
                  <c:v>1127.2</c:v>
                </c:pt>
                <c:pt idx="733">
                  <c:v>470.3</c:v>
                </c:pt>
                <c:pt idx="734">
                  <c:v>95.5</c:v>
                </c:pt>
                <c:pt idx="735">
                  <c:v>3.9</c:v>
                </c:pt>
                <c:pt idx="736">
                  <c:v>0</c:v>
                </c:pt>
                <c:pt idx="737">
                  <c:v>0</c:v>
                </c:pt>
                <c:pt idx="738">
                  <c:v>0</c:v>
                </c:pt>
                <c:pt idx="739">
                  <c:v>0</c:v>
                </c:pt>
                <c:pt idx="740">
                  <c:v>0</c:v>
                </c:pt>
                <c:pt idx="741">
                  <c:v>0</c:v>
                </c:pt>
                <c:pt idx="742">
                  <c:v>0</c:v>
                </c:pt>
                <c:pt idx="743">
                  <c:v>0</c:v>
                </c:pt>
                <c:pt idx="744">
                  <c:v>0</c:v>
                </c:pt>
                <c:pt idx="745">
                  <c:v>8</c:v>
                </c:pt>
                <c:pt idx="746">
                  <c:v>22</c:v>
                </c:pt>
                <c:pt idx="747">
                  <c:v>76</c:v>
                </c:pt>
                <c:pt idx="748">
                  <c:v>68</c:v>
                </c:pt>
                <c:pt idx="749">
                  <c:v>52</c:v>
                </c:pt>
                <c:pt idx="750">
                  <c:v>36</c:v>
                </c:pt>
                <c:pt idx="751">
                  <c:v>6</c:v>
                </c:pt>
                <c:pt idx="752">
                  <c:v>4</c:v>
                </c:pt>
                <c:pt idx="753">
                  <c:v>4</c:v>
                </c:pt>
                <c:pt idx="754">
                  <c:v>4</c:v>
                </c:pt>
                <c:pt idx="755">
                  <c:v>4</c:v>
                </c:pt>
                <c:pt idx="756">
                  <c:v>4</c:v>
                </c:pt>
                <c:pt idx="757">
                  <c:v>4</c:v>
                </c:pt>
                <c:pt idx="758">
                  <c:v>4</c:v>
                </c:pt>
                <c:pt idx="759">
                  <c:v>4</c:v>
                </c:pt>
                <c:pt idx="760">
                  <c:v>4</c:v>
                </c:pt>
                <c:pt idx="761">
                  <c:v>8.9</c:v>
                </c:pt>
                <c:pt idx="762">
                  <c:v>25.4</c:v>
                </c:pt>
                <c:pt idx="763">
                  <c:v>48.5</c:v>
                </c:pt>
                <c:pt idx="764">
                  <c:v>53.5</c:v>
                </c:pt>
                <c:pt idx="765">
                  <c:v>32.700000000000003</c:v>
                </c:pt>
                <c:pt idx="766">
                  <c:v>11.9</c:v>
                </c:pt>
                <c:pt idx="767">
                  <c:v>8</c:v>
                </c:pt>
                <c:pt idx="768">
                  <c:v>12</c:v>
                </c:pt>
                <c:pt idx="769">
                  <c:v>10</c:v>
                </c:pt>
                <c:pt idx="770">
                  <c:v>10</c:v>
                </c:pt>
                <c:pt idx="771">
                  <c:v>8</c:v>
                </c:pt>
                <c:pt idx="772">
                  <c:v>8</c:v>
                </c:pt>
                <c:pt idx="773">
                  <c:v>8</c:v>
                </c:pt>
                <c:pt idx="774">
                  <c:v>8</c:v>
                </c:pt>
                <c:pt idx="775">
                  <c:v>8</c:v>
                </c:pt>
                <c:pt idx="776">
                  <c:v>6</c:v>
                </c:pt>
                <c:pt idx="777">
                  <c:v>4</c:v>
                </c:pt>
                <c:pt idx="778">
                  <c:v>2</c:v>
                </c:pt>
                <c:pt idx="779">
                  <c:v>0</c:v>
                </c:pt>
                <c:pt idx="780">
                  <c:v>0</c:v>
                </c:pt>
                <c:pt idx="781">
                  <c:v>0</c:v>
                </c:pt>
                <c:pt idx="782">
                  <c:v>5.3</c:v>
                </c:pt>
                <c:pt idx="783">
                  <c:v>17.899999999999999</c:v>
                </c:pt>
              </c:numCache>
            </c:numRef>
          </c:yVal>
          <c:smooth val="0"/>
          <c:extLst>
            <c:ext xmlns:c16="http://schemas.microsoft.com/office/drawing/2014/chart" uri="{C3380CC4-5D6E-409C-BE32-E72D297353CC}">
              <c16:uniqueId val="{00000008-1818-413E-A682-0F3DC01FBC8A}"/>
            </c:ext>
          </c:extLst>
        </c:ser>
        <c:ser>
          <c:idx val="5"/>
          <c:order val="5"/>
          <c:tx>
            <c:v>Kait</c:v>
          </c:tx>
          <c:spPr>
            <a:ln w="25400" cap="rnd">
              <a:noFill/>
              <a:round/>
            </a:ln>
            <a:effectLst/>
          </c:spPr>
          <c:marker>
            <c:symbol val="circle"/>
            <c:size val="5"/>
            <c:spPr>
              <a:solidFill>
                <a:schemeClr val="accent6"/>
              </a:solidFill>
              <a:ln w="9525">
                <a:solidFill>
                  <a:schemeClr val="accent6"/>
                </a:solidFill>
              </a:ln>
              <a:effectLst/>
            </c:spPr>
          </c:marker>
          <c:xVal>
            <c:numRef>
              <c:f>'15_Degrees'!$Q$20:$Q$803</c:f>
              <c:numCache>
                <c:formatCode>0.0</c:formatCode>
                <c:ptCount val="784"/>
                <c:pt idx="0">
                  <c:v>100</c:v>
                </c:pt>
                <c:pt idx="1">
                  <c:v>4.7619047619047619</c:v>
                </c:pt>
                <c:pt idx="2">
                  <c:v>19.642857142857146</c:v>
                </c:pt>
                <c:pt idx="3">
                  <c:v>39.110070257611234</c:v>
                </c:pt>
                <c:pt idx="4">
                  <c:v>22.4428624953166</c:v>
                </c:pt>
                <c:pt idx="5">
                  <c:v>16.553814406397109</c:v>
                </c:pt>
                <c:pt idx="6">
                  <c:v>20.05371068532769</c:v>
                </c:pt>
                <c:pt idx="7">
                  <c:v>23.453582492255421</c:v>
                </c:pt>
                <c:pt idx="8">
                  <c:v>24.629611216068408</c:v>
                </c:pt>
                <c:pt idx="9">
                  <c:v>24.497991967871485</c:v>
                </c:pt>
                <c:pt idx="10">
                  <c:v>26.096491228070175</c:v>
                </c:pt>
                <c:pt idx="11">
                  <c:v>36.338289962825279</c:v>
                </c:pt>
                <c:pt idx="12">
                  <c:v>34.319302237390978</c:v>
                </c:pt>
                <c:pt idx="13">
                  <c:v>29.73315496726044</c:v>
                </c:pt>
                <c:pt idx="14">
                  <c:v>26.248909928989651</c:v>
                </c:pt>
                <c:pt idx="15">
                  <c:v>21.935544844532654</c:v>
                </c:pt>
                <c:pt idx="16">
                  <c:v>18.836585188946106</c:v>
                </c:pt>
                <c:pt idx="17">
                  <c:v>19.550606881332133</c:v>
                </c:pt>
                <c:pt idx="18">
                  <c:v>20.881640973372406</c:v>
                </c:pt>
                <c:pt idx="19">
                  <c:v>21.823282791665349</c:v>
                </c:pt>
                <c:pt idx="20">
                  <c:v>21.932967625328981</c:v>
                </c:pt>
                <c:pt idx="21">
                  <c:v>21.650679199124443</c:v>
                </c:pt>
                <c:pt idx="22">
                  <c:v>21.500451338972283</c:v>
                </c:pt>
                <c:pt idx="23">
                  <c:v>21.661390753817791</c:v>
                </c:pt>
                <c:pt idx="24">
                  <c:v>21.910695742471443</c:v>
                </c:pt>
                <c:pt idx="25">
                  <c:v>22.843814906874591</c:v>
                </c:pt>
                <c:pt idx="26">
                  <c:v>24.104614359486927</c:v>
                </c:pt>
                <c:pt idx="27">
                  <c:v>25.132639025348798</c:v>
                </c:pt>
                <c:pt idx="28">
                  <c:v>25.312018868542609</c:v>
                </c:pt>
                <c:pt idx="29">
                  <c:v>25.249605885444034</c:v>
                </c:pt>
                <c:pt idx="30">
                  <c:v>26.046269820639463</c:v>
                </c:pt>
                <c:pt idx="31">
                  <c:v>26.34633989035795</c:v>
                </c:pt>
                <c:pt idx="32">
                  <c:v>25.222088444892776</c:v>
                </c:pt>
                <c:pt idx="33">
                  <c:v>24.032566739109278</c:v>
                </c:pt>
                <c:pt idx="34">
                  <c:v>22.66715650257164</c:v>
                </c:pt>
                <c:pt idx="35">
                  <c:v>21.89391032263778</c:v>
                </c:pt>
                <c:pt idx="36">
                  <c:v>21.828952460333994</c:v>
                </c:pt>
                <c:pt idx="37">
                  <c:v>21.549724339469162</c:v>
                </c:pt>
                <c:pt idx="38">
                  <c:v>21.035756817002042</c:v>
                </c:pt>
                <c:pt idx="39">
                  <c:v>20.65244051999019</c:v>
                </c:pt>
                <c:pt idx="40">
                  <c:v>20.580257824642668</c:v>
                </c:pt>
                <c:pt idx="41">
                  <c:v>20.351302241066023</c:v>
                </c:pt>
                <c:pt idx="42">
                  <c:v>19.820882877976466</c:v>
                </c:pt>
                <c:pt idx="43">
                  <c:v>20.140571982549684</c:v>
                </c:pt>
                <c:pt idx="44">
                  <c:v>20.809529597666216</c:v>
                </c:pt>
                <c:pt idx="45">
                  <c:v>21.107692307692307</c:v>
                </c:pt>
                <c:pt idx="46">
                  <c:v>21.537534489867117</c:v>
                </c:pt>
                <c:pt idx="47">
                  <c:v>20.919423132023816</c:v>
                </c:pt>
                <c:pt idx="48">
                  <c:v>19.329996149403158</c:v>
                </c:pt>
                <c:pt idx="49">
                  <c:v>17.690695049185614</c:v>
                </c:pt>
                <c:pt idx="50">
                  <c:v>17.169203280048499</c:v>
                </c:pt>
                <c:pt idx="51">
                  <c:v>17.86995017612897</c:v>
                </c:pt>
                <c:pt idx="52">
                  <c:v>18.719757108067935</c:v>
                </c:pt>
                <c:pt idx="53">
                  <c:v>19.146511333417752</c:v>
                </c:pt>
                <c:pt idx="54">
                  <c:v>20.19047619047619</c:v>
                </c:pt>
                <c:pt idx="55">
                  <c:v>23.876123876123874</c:v>
                </c:pt>
                <c:pt idx="56">
                  <c:v>27.519110493398191</c:v>
                </c:pt>
                <c:pt idx="57">
                  <c:v>27.97956083413893</c:v>
                </c:pt>
                <c:pt idx="58">
                  <c:v>27.787465381064731</c:v>
                </c:pt>
                <c:pt idx="59">
                  <c:v>27.83712961096554</c:v>
                </c:pt>
                <c:pt idx="60">
                  <c:v>27.241852263078837</c:v>
                </c:pt>
                <c:pt idx="61">
                  <c:v>26.378374865980049</c:v>
                </c:pt>
                <c:pt idx="62">
                  <c:v>25.483466437858894</c:v>
                </c:pt>
                <c:pt idx="63">
                  <c:v>24.494049620116989</c:v>
                </c:pt>
                <c:pt idx="64">
                  <c:v>23.802390112696198</c:v>
                </c:pt>
                <c:pt idx="65">
                  <c:v>23.66568017144607</c:v>
                </c:pt>
                <c:pt idx="66">
                  <c:v>23.723946897273922</c:v>
                </c:pt>
                <c:pt idx="67">
                  <c:v>23.770574234856358</c:v>
                </c:pt>
                <c:pt idx="68">
                  <c:v>23.647367895979517</c:v>
                </c:pt>
                <c:pt idx="69">
                  <c:v>23.492890046064485</c:v>
                </c:pt>
                <c:pt idx="70">
                  <c:v>23.749166110740493</c:v>
                </c:pt>
                <c:pt idx="71">
                  <c:v>24.725147743405195</c:v>
                </c:pt>
                <c:pt idx="72">
                  <c:v>25.758321036235447</c:v>
                </c:pt>
                <c:pt idx="73">
                  <c:v>27.698399035978653</c:v>
                </c:pt>
                <c:pt idx="74">
                  <c:v>32.676183074972386</c:v>
                </c:pt>
                <c:pt idx="75">
                  <c:v>44.584382871536533</c:v>
                </c:pt>
                <c:pt idx="76">
                  <c:v>53.36520779698418</c:v>
                </c:pt>
                <c:pt idx="77">
                  <c:v>54.341921749981651</c:v>
                </c:pt>
                <c:pt idx="78">
                  <c:v>55.004657161281088</c:v>
                </c:pt>
                <c:pt idx="79">
                  <c:v>53.420457034387091</c:v>
                </c:pt>
                <c:pt idx="80">
                  <c:v>49.405669003352628</c:v>
                </c:pt>
                <c:pt idx="81">
                  <c:v>39.243894279023081</c:v>
                </c:pt>
                <c:pt idx="82">
                  <c:v>31.153184165232361</c:v>
                </c:pt>
                <c:pt idx="83">
                  <c:v>26.91116828747111</c:v>
                </c:pt>
                <c:pt idx="84">
                  <c:v>25.009574875526617</c:v>
                </c:pt>
                <c:pt idx="85">
                  <c:v>25.387485096727051</c:v>
                </c:pt>
                <c:pt idx="86">
                  <c:v>26.104168283784833</c:v>
                </c:pt>
                <c:pt idx="87">
                  <c:v>27.437287871103649</c:v>
                </c:pt>
                <c:pt idx="88">
                  <c:v>28.600016008965024</c:v>
                </c:pt>
                <c:pt idx="89">
                  <c:v>28.223993460044959</c:v>
                </c:pt>
                <c:pt idx="90">
                  <c:v>27.04714640198511</c:v>
                </c:pt>
                <c:pt idx="91">
                  <c:v>26.079390072097457</c:v>
                </c:pt>
                <c:pt idx="92">
                  <c:v>25.31257762689409</c:v>
                </c:pt>
                <c:pt idx="93">
                  <c:v>24.965378320533805</c:v>
                </c:pt>
                <c:pt idx="94">
                  <c:v>25.77871862444378</c:v>
                </c:pt>
                <c:pt idx="95">
                  <c:v>27.801133248035093</c:v>
                </c:pt>
                <c:pt idx="96">
                  <c:v>34.592043155765346</c:v>
                </c:pt>
                <c:pt idx="97">
                  <c:v>53.07577516166473</c:v>
                </c:pt>
                <c:pt idx="98">
                  <c:v>59.112895865656654</c:v>
                </c:pt>
                <c:pt idx="99">
                  <c:v>57.249271294397062</c:v>
                </c:pt>
                <c:pt idx="100">
                  <c:v>40.856260114756502</c:v>
                </c:pt>
                <c:pt idx="101">
                  <c:v>13.863822805578341</c:v>
                </c:pt>
                <c:pt idx="102">
                  <c:v>11.521446432006156</c:v>
                </c:pt>
                <c:pt idx="103">
                  <c:v>18.410852713178294</c:v>
                </c:pt>
                <c:pt idx="104">
                  <c:v>16.056166056166056</c:v>
                </c:pt>
                <c:pt idx="105">
                  <c:v>18.367346938775512</c:v>
                </c:pt>
                <c:pt idx="106">
                  <c:v>21.552802550340989</c:v>
                </c:pt>
                <c:pt idx="107">
                  <c:v>24.565014031805426</c:v>
                </c:pt>
                <c:pt idx="108">
                  <c:v>26.945892504044583</c:v>
                </c:pt>
                <c:pt idx="109">
                  <c:v>27.986906710310972</c:v>
                </c:pt>
                <c:pt idx="110">
                  <c:v>28.332503024695754</c:v>
                </c:pt>
                <c:pt idx="111">
                  <c:v>29.191669608189198</c:v>
                </c:pt>
                <c:pt idx="112">
                  <c:v>30.392665628783949</c:v>
                </c:pt>
                <c:pt idx="113">
                  <c:v>31.181775035595631</c:v>
                </c:pt>
                <c:pt idx="114">
                  <c:v>30.816552929707203</c:v>
                </c:pt>
                <c:pt idx="115">
                  <c:v>28.600433134813212</c:v>
                </c:pt>
                <c:pt idx="116">
                  <c:v>26.2157629960872</c:v>
                </c:pt>
                <c:pt idx="117">
                  <c:v>25.205684367988034</c:v>
                </c:pt>
                <c:pt idx="118">
                  <c:v>25.733224047610566</c:v>
                </c:pt>
                <c:pt idx="119">
                  <c:v>26.530321385306067</c:v>
                </c:pt>
                <c:pt idx="120">
                  <c:v>27.000399898207739</c:v>
                </c:pt>
                <c:pt idx="121">
                  <c:v>26.833689858960881</c:v>
                </c:pt>
                <c:pt idx="122">
                  <c:v>27.296009105783593</c:v>
                </c:pt>
                <c:pt idx="123">
                  <c:v>27.200390870384588</c:v>
                </c:pt>
                <c:pt idx="124">
                  <c:v>25.575377910935593</c:v>
                </c:pt>
                <c:pt idx="125">
                  <c:v>25.266175266175267</c:v>
                </c:pt>
                <c:pt idx="126">
                  <c:v>25.637876927275212</c:v>
                </c:pt>
                <c:pt idx="127">
                  <c:v>25.320325650097896</c:v>
                </c:pt>
                <c:pt idx="128">
                  <c:v>24.642732659463228</c:v>
                </c:pt>
                <c:pt idx="129">
                  <c:v>24.70554230797023</c:v>
                </c:pt>
                <c:pt idx="130">
                  <c:v>24.386871406738962</c:v>
                </c:pt>
                <c:pt idx="131">
                  <c:v>24.866854916538593</c:v>
                </c:pt>
                <c:pt idx="132">
                  <c:v>26.143836090537825</c:v>
                </c:pt>
                <c:pt idx="133">
                  <c:v>26.447889403395745</c:v>
                </c:pt>
                <c:pt idx="134">
                  <c:v>26.425670459503902</c:v>
                </c:pt>
                <c:pt idx="135">
                  <c:v>26.547956292998787</c:v>
                </c:pt>
                <c:pt idx="136">
                  <c:v>26.684526433585404</c:v>
                </c:pt>
                <c:pt idx="137">
                  <c:v>26.637614521497436</c:v>
                </c:pt>
                <c:pt idx="138">
                  <c:v>27.380484844157234</c:v>
                </c:pt>
                <c:pt idx="139">
                  <c:v>28.089053803339521</c:v>
                </c:pt>
                <c:pt idx="140">
                  <c:v>27.707277368752077</c:v>
                </c:pt>
                <c:pt idx="141">
                  <c:v>27.328669279513569</c:v>
                </c:pt>
                <c:pt idx="142">
                  <c:v>26.752982251963925</c:v>
                </c:pt>
                <c:pt idx="143">
                  <c:v>25.509384356970717</c:v>
                </c:pt>
                <c:pt idx="144">
                  <c:v>25.044352454169132</c:v>
                </c:pt>
                <c:pt idx="145">
                  <c:v>26.703861721912258</c:v>
                </c:pt>
                <c:pt idx="146">
                  <c:v>29.068446464072707</c:v>
                </c:pt>
                <c:pt idx="147">
                  <c:v>30.128250052561494</c:v>
                </c:pt>
                <c:pt idx="148">
                  <c:v>30.115424973767059</c:v>
                </c:pt>
                <c:pt idx="149">
                  <c:v>29.890716106281207</c:v>
                </c:pt>
                <c:pt idx="150">
                  <c:v>29.09394032186724</c:v>
                </c:pt>
                <c:pt idx="151">
                  <c:v>25.399540012973993</c:v>
                </c:pt>
                <c:pt idx="152">
                  <c:v>24.697948862039894</c:v>
                </c:pt>
                <c:pt idx="153">
                  <c:v>25.124371117794205</c:v>
                </c:pt>
                <c:pt idx="154">
                  <c:v>25.130061072155613</c:v>
                </c:pt>
                <c:pt idx="155">
                  <c:v>25.197073668689391</c:v>
                </c:pt>
                <c:pt idx="156">
                  <c:v>26.226231941985954</c:v>
                </c:pt>
                <c:pt idx="157">
                  <c:v>28.726560827138968</c:v>
                </c:pt>
                <c:pt idx="158">
                  <c:v>28.596252883005281</c:v>
                </c:pt>
                <c:pt idx="159">
                  <c:v>26.729020356645844</c:v>
                </c:pt>
                <c:pt idx="160">
                  <c:v>24.63498187381515</c:v>
                </c:pt>
                <c:pt idx="161">
                  <c:v>23.422358780430162</c:v>
                </c:pt>
                <c:pt idx="162">
                  <c:v>23.669774172920942</c:v>
                </c:pt>
                <c:pt idx="163">
                  <c:v>24.635170253881519</c:v>
                </c:pt>
                <c:pt idx="164">
                  <c:v>25.224925024991666</c:v>
                </c:pt>
                <c:pt idx="165">
                  <c:v>24.936870870663114</c:v>
                </c:pt>
                <c:pt idx="166">
                  <c:v>22.86094281069898</c:v>
                </c:pt>
                <c:pt idx="167">
                  <c:v>19.460515728571973</c:v>
                </c:pt>
                <c:pt idx="168">
                  <c:v>18.331216564676904</c:v>
                </c:pt>
                <c:pt idx="169">
                  <c:v>20.038895953324857</c:v>
                </c:pt>
                <c:pt idx="170">
                  <c:v>21.927640251940819</c:v>
                </c:pt>
                <c:pt idx="171">
                  <c:v>22.551917953209973</c:v>
                </c:pt>
                <c:pt idx="172">
                  <c:v>22.919409097557402</c:v>
                </c:pt>
                <c:pt idx="173">
                  <c:v>22.830999889758569</c:v>
                </c:pt>
                <c:pt idx="174">
                  <c:v>22.213579286587397</c:v>
                </c:pt>
                <c:pt idx="175">
                  <c:v>22.1845040474503</c:v>
                </c:pt>
                <c:pt idx="176">
                  <c:v>22.854893728680139</c:v>
                </c:pt>
                <c:pt idx="177">
                  <c:v>24.55094311321109</c:v>
                </c:pt>
                <c:pt idx="178">
                  <c:v>28.89827525519183</c:v>
                </c:pt>
                <c:pt idx="179">
                  <c:v>31.061374093425876</c:v>
                </c:pt>
                <c:pt idx="180">
                  <c:v>29.468674416790197</c:v>
                </c:pt>
                <c:pt idx="181">
                  <c:v>25.539123849005463</c:v>
                </c:pt>
                <c:pt idx="182">
                  <c:v>22.420666560357198</c:v>
                </c:pt>
                <c:pt idx="183">
                  <c:v>20.07696292459114</c:v>
                </c:pt>
                <c:pt idx="184">
                  <c:v>19.081697725501311</c:v>
                </c:pt>
                <c:pt idx="185">
                  <c:v>19.82957571453932</c:v>
                </c:pt>
                <c:pt idx="186">
                  <c:v>20.909221282088055</c:v>
                </c:pt>
                <c:pt idx="187">
                  <c:v>21.158782544921159</c:v>
                </c:pt>
                <c:pt idx="188">
                  <c:v>21.758011380652896</c:v>
                </c:pt>
                <c:pt idx="189">
                  <c:v>23.051627754028278</c:v>
                </c:pt>
                <c:pt idx="190">
                  <c:v>23.623573325676553</c:v>
                </c:pt>
                <c:pt idx="191">
                  <c:v>22.908359377806519</c:v>
                </c:pt>
                <c:pt idx="192">
                  <c:v>22.02150381928103</c:v>
                </c:pt>
                <c:pt idx="193">
                  <c:v>22.186867225918423</c:v>
                </c:pt>
                <c:pt idx="194">
                  <c:v>22.82383234389529</c:v>
                </c:pt>
                <c:pt idx="195">
                  <c:v>23.096005953857603</c:v>
                </c:pt>
                <c:pt idx="196">
                  <c:v>23.324697150059524</c:v>
                </c:pt>
                <c:pt idx="197">
                  <c:v>23.204326516815954</c:v>
                </c:pt>
                <c:pt idx="198">
                  <c:v>23.131194355786999</c:v>
                </c:pt>
                <c:pt idx="199">
                  <c:v>22.529698083665199</c:v>
                </c:pt>
                <c:pt idx="200">
                  <c:v>21.305517699269664</c:v>
                </c:pt>
                <c:pt idx="201">
                  <c:v>20.121225240826934</c:v>
                </c:pt>
                <c:pt idx="202">
                  <c:v>19.852702263619623</c:v>
                </c:pt>
                <c:pt idx="203">
                  <c:v>20.7725382392331</c:v>
                </c:pt>
                <c:pt idx="204">
                  <c:v>21.498539267915447</c:v>
                </c:pt>
                <c:pt idx="205">
                  <c:v>20.796100731112915</c:v>
                </c:pt>
                <c:pt idx="206">
                  <c:v>19.395465994962219</c:v>
                </c:pt>
                <c:pt idx="207">
                  <c:v>19.18418488096896</c:v>
                </c:pt>
                <c:pt idx="208">
                  <c:v>22.204213938411669</c:v>
                </c:pt>
                <c:pt idx="209">
                  <c:v>26.024897347324515</c:v>
                </c:pt>
                <c:pt idx="210">
                  <c:v>26.964997201093215</c:v>
                </c:pt>
                <c:pt idx="211">
                  <c:v>24.36070920509351</c:v>
                </c:pt>
                <c:pt idx="212">
                  <c:v>20.11049322138625</c:v>
                </c:pt>
                <c:pt idx="213">
                  <c:v>16.753770344930569</c:v>
                </c:pt>
                <c:pt idx="214">
                  <c:v>15.035871239154114</c:v>
                </c:pt>
                <c:pt idx="215">
                  <c:v>14.547227849050943</c:v>
                </c:pt>
                <c:pt idx="216">
                  <c:v>15.165165165165165</c:v>
                </c:pt>
                <c:pt idx="217">
                  <c:v>17.175982516575917</c:v>
                </c:pt>
                <c:pt idx="218">
                  <c:v>19.674335768545774</c:v>
                </c:pt>
                <c:pt idx="219">
                  <c:v>20.834677853070886</c:v>
                </c:pt>
                <c:pt idx="220">
                  <c:v>21.221635507349788</c:v>
                </c:pt>
                <c:pt idx="221">
                  <c:v>21.694024017622397</c:v>
                </c:pt>
                <c:pt idx="222">
                  <c:v>21.255882458598272</c:v>
                </c:pt>
                <c:pt idx="223">
                  <c:v>19.828889626433604</c:v>
                </c:pt>
                <c:pt idx="224">
                  <c:v>20.017856478553629</c:v>
                </c:pt>
                <c:pt idx="225">
                  <c:v>22.430510665804782</c:v>
                </c:pt>
                <c:pt idx="226">
                  <c:v>24.589709853888241</c:v>
                </c:pt>
                <c:pt idx="227">
                  <c:v>25.053752431657621</c:v>
                </c:pt>
                <c:pt idx="228">
                  <c:v>24.646781789638936</c:v>
                </c:pt>
                <c:pt idx="229">
                  <c:v>24.195833189372213</c:v>
                </c:pt>
                <c:pt idx="230">
                  <c:v>23.324037137713141</c:v>
                </c:pt>
                <c:pt idx="231">
                  <c:v>22.053370173780269</c:v>
                </c:pt>
                <c:pt idx="232">
                  <c:v>20.851346857332885</c:v>
                </c:pt>
                <c:pt idx="233">
                  <c:v>20.11834319526627</c:v>
                </c:pt>
                <c:pt idx="234">
                  <c:v>19.729987526597697</c:v>
                </c:pt>
                <c:pt idx="235">
                  <c:v>19.53696470421135</c:v>
                </c:pt>
                <c:pt idx="236">
                  <c:v>19.310667290094187</c:v>
                </c:pt>
                <c:pt idx="237">
                  <c:v>19.925758981837472</c:v>
                </c:pt>
                <c:pt idx="238">
                  <c:v>20.313173871213881</c:v>
                </c:pt>
                <c:pt idx="239">
                  <c:v>20.641282565130265</c:v>
                </c:pt>
                <c:pt idx="240">
                  <c:v>22.61904761904762</c:v>
                </c:pt>
                <c:pt idx="241">
                  <c:v>45.519608559117799</c:v>
                </c:pt>
                <c:pt idx="242">
                  <c:v>98.396922090413611</c:v>
                </c:pt>
                <c:pt idx="243">
                  <c:v>99.663242970197004</c:v>
                </c:pt>
                <c:pt idx="244">
                  <c:v>99.64438122332858</c:v>
                </c:pt>
                <c:pt idx="245">
                  <c:v>99.622427789314713</c:v>
                </c:pt>
                <c:pt idx="246">
                  <c:v>99.601831574756119</c:v>
                </c:pt>
                <c:pt idx="247">
                  <c:v>99.529079350129507</c:v>
                </c:pt>
                <c:pt idx="248">
                  <c:v>99.233422767343811</c:v>
                </c:pt>
                <c:pt idx="249">
                  <c:v>92.344497607655512</c:v>
                </c:pt>
                <c:pt idx="250">
                  <c:v>23.456790123456788</c:v>
                </c:pt>
                <c:pt idx="251">
                  <c:v>2.6639344262295088</c:v>
                </c:pt>
                <c:pt idx="252">
                  <c:v>0.73862900090708827</c:v>
                </c:pt>
                <c:pt idx="253">
                  <c:v>0.24100533654673784</c:v>
                </c:pt>
                <c:pt idx="254">
                  <c:v>0.20759193357058123</c:v>
                </c:pt>
                <c:pt idx="255">
                  <c:v>1.1323243797867273</c:v>
                </c:pt>
                <c:pt idx="256">
                  <c:v>5.3191864358983398</c:v>
                </c:pt>
                <c:pt idx="257">
                  <c:v>13.114167723474132</c:v>
                </c:pt>
                <c:pt idx="258">
                  <c:v>20.091461580119137</c:v>
                </c:pt>
                <c:pt idx="259">
                  <c:v>23.096923299147768</c:v>
                </c:pt>
                <c:pt idx="260">
                  <c:v>23.48851183152594</c:v>
                </c:pt>
                <c:pt idx="261">
                  <c:v>23.397454192590903</c:v>
                </c:pt>
                <c:pt idx="262">
                  <c:v>23.380185121700379</c:v>
                </c:pt>
                <c:pt idx="263">
                  <c:v>23.372968005054855</c:v>
                </c:pt>
                <c:pt idx="264">
                  <c:v>23.271133811195913</c:v>
                </c:pt>
                <c:pt idx="265">
                  <c:v>23.092862851899</c:v>
                </c:pt>
                <c:pt idx="266">
                  <c:v>23.337091319052984</c:v>
                </c:pt>
                <c:pt idx="267">
                  <c:v>23.628860899824463</c:v>
                </c:pt>
                <c:pt idx="268">
                  <c:v>23.810113263600915</c:v>
                </c:pt>
                <c:pt idx="269">
                  <c:v>23.961262105592002</c:v>
                </c:pt>
                <c:pt idx="270">
                  <c:v>23.997361891900383</c:v>
                </c:pt>
                <c:pt idx="271">
                  <c:v>23.986486486486484</c:v>
                </c:pt>
                <c:pt idx="272">
                  <c:v>23.979877026271659</c:v>
                </c:pt>
                <c:pt idx="273">
                  <c:v>23.919415049517166</c:v>
                </c:pt>
                <c:pt idx="274">
                  <c:v>24.007654793505772</c:v>
                </c:pt>
                <c:pt idx="275">
                  <c:v>24.108806359458448</c:v>
                </c:pt>
                <c:pt idx="276">
                  <c:v>24.285088542644395</c:v>
                </c:pt>
                <c:pt idx="277">
                  <c:v>24.676145339652447</c:v>
                </c:pt>
                <c:pt idx="278">
                  <c:v>24.468623481781378</c:v>
                </c:pt>
                <c:pt idx="279">
                  <c:v>23.503891795329839</c:v>
                </c:pt>
                <c:pt idx="280">
                  <c:v>21.735459357646217</c:v>
                </c:pt>
                <c:pt idx="281">
                  <c:v>19.72446681679693</c:v>
                </c:pt>
                <c:pt idx="282">
                  <c:v>18.733615648316189</c:v>
                </c:pt>
                <c:pt idx="283">
                  <c:v>19.349984953355403</c:v>
                </c:pt>
                <c:pt idx="284">
                  <c:v>21.152836134453782</c:v>
                </c:pt>
                <c:pt idx="285">
                  <c:v>23.076923076923077</c:v>
                </c:pt>
                <c:pt idx="286">
                  <c:v>24.693246745137216</c:v>
                </c:pt>
                <c:pt idx="287">
                  <c:v>25.720045203261964</c:v>
                </c:pt>
                <c:pt idx="288">
                  <c:v>25.603197019320341</c:v>
                </c:pt>
                <c:pt idx="289">
                  <c:v>24.6854457300931</c:v>
                </c:pt>
                <c:pt idx="290">
                  <c:v>23.840462010467427</c:v>
                </c:pt>
                <c:pt idx="291">
                  <c:v>22.648533891264886</c:v>
                </c:pt>
                <c:pt idx="292">
                  <c:v>21.496860505474395</c:v>
                </c:pt>
                <c:pt idx="293">
                  <c:v>21.370639392853654</c:v>
                </c:pt>
                <c:pt idx="294">
                  <c:v>22.222222222222221</c:v>
                </c:pt>
                <c:pt idx="295">
                  <c:v>22.432976581540746</c:v>
                </c:pt>
                <c:pt idx="296">
                  <c:v>21.707680306361251</c:v>
                </c:pt>
                <c:pt idx="297">
                  <c:v>21.001173249902234</c:v>
                </c:pt>
                <c:pt idx="298">
                  <c:v>20.961224923796696</c:v>
                </c:pt>
                <c:pt idx="299">
                  <c:v>21.814027069783791</c:v>
                </c:pt>
                <c:pt idx="300">
                  <c:v>22.711722404524188</c:v>
                </c:pt>
                <c:pt idx="301">
                  <c:v>22.772900563114266</c:v>
                </c:pt>
                <c:pt idx="302">
                  <c:v>21.978060738598284</c:v>
                </c:pt>
                <c:pt idx="303">
                  <c:v>20.7977207977208</c:v>
                </c:pt>
                <c:pt idx="304">
                  <c:v>19.043304946548286</c:v>
                </c:pt>
                <c:pt idx="305">
                  <c:v>16.886985663749769</c:v>
                </c:pt>
                <c:pt idx="306">
                  <c:v>15.793470007593017</c:v>
                </c:pt>
                <c:pt idx="307">
                  <c:v>16.896669061212144</c:v>
                </c:pt>
                <c:pt idx="308">
                  <c:v>19.467554076539102</c:v>
                </c:pt>
                <c:pt idx="309">
                  <c:v>22.289046837980681</c:v>
                </c:pt>
                <c:pt idx="310">
                  <c:v>24.232106376115553</c:v>
                </c:pt>
                <c:pt idx="311">
                  <c:v>25.185288770801286</c:v>
                </c:pt>
                <c:pt idx="312">
                  <c:v>25.353749401872989</c:v>
                </c:pt>
                <c:pt idx="313">
                  <c:v>24.722901249037264</c:v>
                </c:pt>
                <c:pt idx="314">
                  <c:v>24.308002013085051</c:v>
                </c:pt>
                <c:pt idx="315">
                  <c:v>24.151422589834233</c:v>
                </c:pt>
                <c:pt idx="316">
                  <c:v>23.569143263419832</c:v>
                </c:pt>
                <c:pt idx="317">
                  <c:v>23.191982649016531</c:v>
                </c:pt>
                <c:pt idx="318">
                  <c:v>23.108753714780121</c:v>
                </c:pt>
                <c:pt idx="319">
                  <c:v>23.424939240979622</c:v>
                </c:pt>
                <c:pt idx="320">
                  <c:v>22.926388679813336</c:v>
                </c:pt>
                <c:pt idx="321">
                  <c:v>21.760765550239235</c:v>
                </c:pt>
                <c:pt idx="322">
                  <c:v>20.730522634544396</c:v>
                </c:pt>
                <c:pt idx="323">
                  <c:v>20.551466292791218</c:v>
                </c:pt>
                <c:pt idx="324">
                  <c:v>21.836275593853667</c:v>
                </c:pt>
                <c:pt idx="325">
                  <c:v>23.336672974878471</c:v>
                </c:pt>
                <c:pt idx="326">
                  <c:v>23.133613383447557</c:v>
                </c:pt>
                <c:pt idx="327">
                  <c:v>21.578967192737956</c:v>
                </c:pt>
                <c:pt idx="328">
                  <c:v>20.003082732842667</c:v>
                </c:pt>
                <c:pt idx="329">
                  <c:v>19.621015027375449</c:v>
                </c:pt>
                <c:pt idx="330">
                  <c:v>20.613614573346116</c:v>
                </c:pt>
                <c:pt idx="331">
                  <c:v>21.713832319492202</c:v>
                </c:pt>
                <c:pt idx="332">
                  <c:v>21.896162528216703</c:v>
                </c:pt>
                <c:pt idx="333">
                  <c:v>21.521370739973637</c:v>
                </c:pt>
                <c:pt idx="334">
                  <c:v>20.936934274208451</c:v>
                </c:pt>
                <c:pt idx="335">
                  <c:v>21.071739761835605</c:v>
                </c:pt>
                <c:pt idx="336">
                  <c:v>21.730468194108433</c:v>
                </c:pt>
                <c:pt idx="337">
                  <c:v>22.280707952096655</c:v>
                </c:pt>
                <c:pt idx="338">
                  <c:v>22.311532877730961</c:v>
                </c:pt>
                <c:pt idx="339">
                  <c:v>22.215884785398547</c:v>
                </c:pt>
                <c:pt idx="340">
                  <c:v>22.462117102455608</c:v>
                </c:pt>
                <c:pt idx="341">
                  <c:v>22.920450417726119</c:v>
                </c:pt>
                <c:pt idx="342">
                  <c:v>23.365294499315123</c:v>
                </c:pt>
                <c:pt idx="343">
                  <c:v>23.608871690135793</c:v>
                </c:pt>
                <c:pt idx="344">
                  <c:v>23.669041566717986</c:v>
                </c:pt>
                <c:pt idx="345">
                  <c:v>23.542116630669543</c:v>
                </c:pt>
                <c:pt idx="346">
                  <c:v>22.793177750995216</c:v>
                </c:pt>
                <c:pt idx="347">
                  <c:v>21.24453087019932</c:v>
                </c:pt>
                <c:pt idx="348">
                  <c:v>19.884463362724237</c:v>
                </c:pt>
                <c:pt idx="349">
                  <c:v>20.201754055783493</c:v>
                </c:pt>
                <c:pt idx="350">
                  <c:v>22.21979462530042</c:v>
                </c:pt>
                <c:pt idx="351">
                  <c:v>24.732315253642266</c:v>
                </c:pt>
                <c:pt idx="352">
                  <c:v>26.919645920537981</c:v>
                </c:pt>
                <c:pt idx="353">
                  <c:v>28.426051560379918</c:v>
                </c:pt>
                <c:pt idx="354">
                  <c:v>29.412560909583114</c:v>
                </c:pt>
                <c:pt idx="355">
                  <c:v>30.190765828034284</c:v>
                </c:pt>
                <c:pt idx="356">
                  <c:v>29.926692539887878</c:v>
                </c:pt>
                <c:pt idx="357">
                  <c:v>28.065434893741326</c:v>
                </c:pt>
                <c:pt idx="358">
                  <c:v>26.856055059305906</c:v>
                </c:pt>
                <c:pt idx="359">
                  <c:v>27.027621071140739</c:v>
                </c:pt>
                <c:pt idx="360">
                  <c:v>27.993679696023477</c:v>
                </c:pt>
                <c:pt idx="361">
                  <c:v>29.786111449328303</c:v>
                </c:pt>
                <c:pt idx="362">
                  <c:v>35.348814565989969</c:v>
                </c:pt>
                <c:pt idx="363">
                  <c:v>83.373192119348587</c:v>
                </c:pt>
                <c:pt idx="364">
                  <c:v>100</c:v>
                </c:pt>
                <c:pt idx="365">
                  <c:v>99.445983379501385</c:v>
                </c:pt>
                <c:pt idx="366">
                  <c:v>99.4400895856663</c:v>
                </c:pt>
                <c:pt idx="367">
                  <c:v>99.411071849234389</c:v>
                </c:pt>
                <c:pt idx="368">
                  <c:v>99.276934201012295</c:v>
                </c:pt>
                <c:pt idx="369">
                  <c:v>98.797354179194215</c:v>
                </c:pt>
                <c:pt idx="370">
                  <c:v>96.8</c:v>
                </c:pt>
                <c:pt idx="371">
                  <c:v>84.313725490196077</c:v>
                </c:pt>
                <c:pt idx="372">
                  <c:v>33.333333333333329</c:v>
                </c:pt>
                <c:pt idx="373">
                  <c:v>23.076923076923084</c:v>
                </c:pt>
                <c:pt idx="374">
                  <c:v>-11.111111111111084</c:v>
                </c:pt>
                <c:pt idx="375">
                  <c:v>-9.0909090909090864</c:v>
                </c:pt>
                <c:pt idx="376">
                  <c:v>-9.0909090909090864</c:v>
                </c:pt>
                <c:pt idx="377">
                  <c:v>-9.0909090909090864</c:v>
                </c:pt>
                <c:pt idx="378">
                  <c:v>-9.0909090909090864</c:v>
                </c:pt>
                <c:pt idx="379">
                  <c:v>25.925925925925934</c:v>
                </c:pt>
                <c:pt idx="380">
                  <c:v>25.925925925925934</c:v>
                </c:pt>
                <c:pt idx="381">
                  <c:v>25.925925925925934</c:v>
                </c:pt>
                <c:pt idx="382">
                  <c:v>24.528301886792441</c:v>
                </c:pt>
                <c:pt idx="383">
                  <c:v>24.528301886792441</c:v>
                </c:pt>
                <c:pt idx="384">
                  <c:v>23.076923076923084</c:v>
                </c:pt>
                <c:pt idx="385">
                  <c:v>21.568627450980387</c:v>
                </c:pt>
                <c:pt idx="386">
                  <c:v>21.568627450980387</c:v>
                </c:pt>
                <c:pt idx="387">
                  <c:v>20</c:v>
                </c:pt>
                <c:pt idx="388">
                  <c:v>20</c:v>
                </c:pt>
                <c:pt idx="389">
                  <c:v>18.367346938775515</c:v>
                </c:pt>
                <c:pt idx="390">
                  <c:v>18.367346938775515</c:v>
                </c:pt>
                <c:pt idx="391">
                  <c:v>18.367346938775515</c:v>
                </c:pt>
                <c:pt idx="392">
                  <c:v>-25.000000000000021</c:v>
                </c:pt>
                <c:pt idx="393">
                  <c:v>-25.000000000000021</c:v>
                </c:pt>
                <c:pt idx="394">
                  <c:v>-27.659574468085086</c:v>
                </c:pt>
                <c:pt idx="395">
                  <c:v>-27.659574468085086</c:v>
                </c:pt>
                <c:pt idx="396">
                  <c:v>-27.659574468085086</c:v>
                </c:pt>
                <c:pt idx="397">
                  <c:v>-30.434782608695656</c:v>
                </c:pt>
                <c:pt idx="398">
                  <c:v>-30.434782608695656</c:v>
                </c:pt>
                <c:pt idx="399">
                  <c:v>-30.434782608695656</c:v>
                </c:pt>
                <c:pt idx="400">
                  <c:v>-27.659574468085086</c:v>
                </c:pt>
                <c:pt idx="401">
                  <c:v>-27.659574468085086</c:v>
                </c:pt>
                <c:pt idx="402">
                  <c:v>-27.659574468085086</c:v>
                </c:pt>
                <c:pt idx="403">
                  <c:v>-27.659574468085086</c:v>
                </c:pt>
                <c:pt idx="404">
                  <c:v>14.893617021276606</c:v>
                </c:pt>
                <c:pt idx="405">
                  <c:v>18.367346938775515</c:v>
                </c:pt>
                <c:pt idx="406">
                  <c:v>18.367346938775515</c:v>
                </c:pt>
                <c:pt idx="407">
                  <c:v>18.367346938775515</c:v>
                </c:pt>
                <c:pt idx="408">
                  <c:v>18.367346938775515</c:v>
                </c:pt>
                <c:pt idx="409">
                  <c:v>18.367346938775515</c:v>
                </c:pt>
                <c:pt idx="410">
                  <c:v>18.367346938775515</c:v>
                </c:pt>
                <c:pt idx="411">
                  <c:v>18.367346938775515</c:v>
                </c:pt>
                <c:pt idx="412">
                  <c:v>16.666666666666657</c:v>
                </c:pt>
                <c:pt idx="413">
                  <c:v>16.666666666666657</c:v>
                </c:pt>
                <c:pt idx="414">
                  <c:v>16.666666666666657</c:v>
                </c:pt>
                <c:pt idx="415">
                  <c:v>13.043478260869559</c:v>
                </c:pt>
                <c:pt idx="416">
                  <c:v>9.0909090909091077</c:v>
                </c:pt>
                <c:pt idx="417">
                  <c:v>4.7619047619047681</c:v>
                </c:pt>
                <c:pt idx="418">
                  <c:v>-50</c:v>
                </c:pt>
                <c:pt idx="419">
                  <c:v>-5.2631578947368505</c:v>
                </c:pt>
                <c:pt idx="420">
                  <c:v>-62.16216216216214</c:v>
                </c:pt>
                <c:pt idx="421">
                  <c:v>-8.1081081081080999</c:v>
                </c:pt>
                <c:pt idx="422">
                  <c:v>100</c:v>
                </c:pt>
                <c:pt idx="423">
                  <c:v>31.623931623931629</c:v>
                </c:pt>
                <c:pt idx="424">
                  <c:v>10.863509749303621</c:v>
                </c:pt>
                <c:pt idx="425">
                  <c:v>1.1199125921879267</c:v>
                </c:pt>
                <c:pt idx="426">
                  <c:v>0.58400108651364946</c:v>
                </c:pt>
                <c:pt idx="427">
                  <c:v>0.46177526936890717</c:v>
                </c:pt>
                <c:pt idx="428">
                  <c:v>0.40903432331495643</c:v>
                </c:pt>
                <c:pt idx="429">
                  <c:v>0.38249043773905644</c:v>
                </c:pt>
                <c:pt idx="430">
                  <c:v>0.38115038115038113</c:v>
                </c:pt>
                <c:pt idx="431">
                  <c:v>0.97034551555273429</c:v>
                </c:pt>
                <c:pt idx="432">
                  <c:v>3.8145823273780786</c:v>
                </c:pt>
                <c:pt idx="433">
                  <c:v>17.358114835711913</c:v>
                </c:pt>
                <c:pt idx="434">
                  <c:v>31.49847094801223</c:v>
                </c:pt>
                <c:pt idx="435">
                  <c:v>40.542549238201417</c:v>
                </c:pt>
                <c:pt idx="436">
                  <c:v>45.188152208285025</c:v>
                </c:pt>
                <c:pt idx="437">
                  <c:v>45.709281961471099</c:v>
                </c:pt>
                <c:pt idx="438">
                  <c:v>45.69232305081362</c:v>
                </c:pt>
                <c:pt idx="439">
                  <c:v>45.802337938363443</c:v>
                </c:pt>
                <c:pt idx="440">
                  <c:v>46.554149085794648</c:v>
                </c:pt>
                <c:pt idx="441">
                  <c:v>51.234017246506106</c:v>
                </c:pt>
                <c:pt idx="442">
                  <c:v>49.272911734866412</c:v>
                </c:pt>
                <c:pt idx="443">
                  <c:v>45.7286432160804</c:v>
                </c:pt>
                <c:pt idx="444">
                  <c:v>44.903581267217625</c:v>
                </c:pt>
                <c:pt idx="445">
                  <c:v>42.278034809429386</c:v>
                </c:pt>
                <c:pt idx="446">
                  <c:v>25.002884504442129</c:v>
                </c:pt>
                <c:pt idx="447">
                  <c:v>19.643289875442253</c:v>
                </c:pt>
                <c:pt idx="448">
                  <c:v>16.136608278696546</c:v>
                </c:pt>
                <c:pt idx="449">
                  <c:v>13.376546847377721</c:v>
                </c:pt>
                <c:pt idx="450">
                  <c:v>12.566124363708953</c:v>
                </c:pt>
                <c:pt idx="451">
                  <c:v>12.498736991007375</c:v>
                </c:pt>
                <c:pt idx="452">
                  <c:v>12.787151860134175</c:v>
                </c:pt>
                <c:pt idx="453">
                  <c:v>13.878967754917248</c:v>
                </c:pt>
                <c:pt idx="454">
                  <c:v>15.498499827849098</c:v>
                </c:pt>
                <c:pt idx="455">
                  <c:v>16.98953893839597</c:v>
                </c:pt>
                <c:pt idx="456">
                  <c:v>18.845289872389234</c:v>
                </c:pt>
                <c:pt idx="457">
                  <c:v>21.605401350337583</c:v>
                </c:pt>
                <c:pt idx="458">
                  <c:v>24.424307534214581</c:v>
                </c:pt>
                <c:pt idx="459">
                  <c:v>25.682249918917659</c:v>
                </c:pt>
                <c:pt idx="460">
                  <c:v>25.553505535055347</c:v>
                </c:pt>
                <c:pt idx="461">
                  <c:v>25.001147473263881</c:v>
                </c:pt>
                <c:pt idx="462">
                  <c:v>24.814063556457068</c:v>
                </c:pt>
                <c:pt idx="463">
                  <c:v>25.240299038803848</c:v>
                </c:pt>
                <c:pt idx="464">
                  <c:v>25.700746568912326</c:v>
                </c:pt>
                <c:pt idx="465">
                  <c:v>25.99294309237311</c:v>
                </c:pt>
                <c:pt idx="466">
                  <c:v>26.396757404080883</c:v>
                </c:pt>
                <c:pt idx="467">
                  <c:v>26.579106140065907</c:v>
                </c:pt>
                <c:pt idx="468">
                  <c:v>26.540833835737132</c:v>
                </c:pt>
                <c:pt idx="469">
                  <c:v>26.527204415789228</c:v>
                </c:pt>
                <c:pt idx="470">
                  <c:v>26.682134570765658</c:v>
                </c:pt>
                <c:pt idx="471">
                  <c:v>27.024896842690893</c:v>
                </c:pt>
                <c:pt idx="472">
                  <c:v>27.118722948759721</c:v>
                </c:pt>
                <c:pt idx="473">
                  <c:v>26.629544710121195</c:v>
                </c:pt>
                <c:pt idx="474">
                  <c:v>25.741176470588233</c:v>
                </c:pt>
                <c:pt idx="475">
                  <c:v>24.795691813500873</c:v>
                </c:pt>
                <c:pt idx="476">
                  <c:v>23.73475396046544</c:v>
                </c:pt>
                <c:pt idx="477">
                  <c:v>22.966129257073831</c:v>
                </c:pt>
                <c:pt idx="478">
                  <c:v>22.461768694757513</c:v>
                </c:pt>
                <c:pt idx="479">
                  <c:v>22.075480565869249</c:v>
                </c:pt>
                <c:pt idx="480">
                  <c:v>22.02179631717399</c:v>
                </c:pt>
                <c:pt idx="481">
                  <c:v>22.272748581876144</c:v>
                </c:pt>
                <c:pt idx="482">
                  <c:v>22.485706251757424</c:v>
                </c:pt>
                <c:pt idx="483">
                  <c:v>22.427216533761147</c:v>
                </c:pt>
                <c:pt idx="484">
                  <c:v>21.765776117973765</c:v>
                </c:pt>
                <c:pt idx="485">
                  <c:v>21.018601412513682</c:v>
                </c:pt>
                <c:pt idx="486">
                  <c:v>20.630830283976707</c:v>
                </c:pt>
                <c:pt idx="487">
                  <c:v>21.303741824809688</c:v>
                </c:pt>
                <c:pt idx="488">
                  <c:v>21.512247071352501</c:v>
                </c:pt>
                <c:pt idx="489">
                  <c:v>21.578919741745846</c:v>
                </c:pt>
                <c:pt idx="490">
                  <c:v>21.442968628869707</c:v>
                </c:pt>
                <c:pt idx="491">
                  <c:v>21.017811704834603</c:v>
                </c:pt>
                <c:pt idx="492">
                  <c:v>20.887701633617592</c:v>
                </c:pt>
                <c:pt idx="493">
                  <c:v>20.906906279385645</c:v>
                </c:pt>
                <c:pt idx="494">
                  <c:v>21.026023096163058</c:v>
                </c:pt>
                <c:pt idx="495">
                  <c:v>21.464813589234502</c:v>
                </c:pt>
                <c:pt idx="496">
                  <c:v>21.152890508530731</c:v>
                </c:pt>
                <c:pt idx="497">
                  <c:v>20.731036001321151</c:v>
                </c:pt>
                <c:pt idx="498">
                  <c:v>19.705219160754549</c:v>
                </c:pt>
                <c:pt idx="499">
                  <c:v>17.490330898152131</c:v>
                </c:pt>
                <c:pt idx="500">
                  <c:v>16.550615961435458</c:v>
                </c:pt>
                <c:pt idx="501">
                  <c:v>17.904488100942341</c:v>
                </c:pt>
                <c:pt idx="502">
                  <c:v>19.966345901035918</c:v>
                </c:pt>
                <c:pt idx="503">
                  <c:v>20.659776594634096</c:v>
                </c:pt>
                <c:pt idx="504">
                  <c:v>20.160295930949442</c:v>
                </c:pt>
                <c:pt idx="505">
                  <c:v>19.512919512919517</c:v>
                </c:pt>
                <c:pt idx="506">
                  <c:v>18.53072757240405</c:v>
                </c:pt>
                <c:pt idx="507">
                  <c:v>14.484143586310768</c:v>
                </c:pt>
                <c:pt idx="508">
                  <c:v>12.276236531772291</c:v>
                </c:pt>
                <c:pt idx="509">
                  <c:v>11.620294599018003</c:v>
                </c:pt>
                <c:pt idx="510">
                  <c:v>12.849736492566088</c:v>
                </c:pt>
                <c:pt idx="511">
                  <c:v>14.637760934919758</c:v>
                </c:pt>
                <c:pt idx="512">
                  <c:v>15.185715488924451</c:v>
                </c:pt>
                <c:pt idx="513">
                  <c:v>14.143349942506708</c:v>
                </c:pt>
                <c:pt idx="514">
                  <c:v>14.193383791138704</c:v>
                </c:pt>
                <c:pt idx="515">
                  <c:v>17.66961772265514</c:v>
                </c:pt>
                <c:pt idx="516">
                  <c:v>22.153145151948106</c:v>
                </c:pt>
                <c:pt idx="517">
                  <c:v>24.836723269266649</c:v>
                </c:pt>
                <c:pt idx="518">
                  <c:v>25.676675048069807</c:v>
                </c:pt>
                <c:pt idx="519">
                  <c:v>25.358709389636463</c:v>
                </c:pt>
                <c:pt idx="520">
                  <c:v>24.59483793517407</c:v>
                </c:pt>
                <c:pt idx="521">
                  <c:v>24.237294511529925</c:v>
                </c:pt>
                <c:pt idx="522">
                  <c:v>24.505692031156379</c:v>
                </c:pt>
                <c:pt idx="523">
                  <c:v>25.046520282843321</c:v>
                </c:pt>
                <c:pt idx="524">
                  <c:v>25.505892817433857</c:v>
                </c:pt>
                <c:pt idx="525">
                  <c:v>25.728460883409237</c:v>
                </c:pt>
                <c:pt idx="526">
                  <c:v>25.986842105263165</c:v>
                </c:pt>
                <c:pt idx="527">
                  <c:v>26.3425943521721</c:v>
                </c:pt>
                <c:pt idx="528">
                  <c:v>26.312557568314404</c:v>
                </c:pt>
                <c:pt idx="529">
                  <c:v>26.037096898329871</c:v>
                </c:pt>
                <c:pt idx="530">
                  <c:v>25.751553274418242</c:v>
                </c:pt>
                <c:pt idx="531">
                  <c:v>25.479748252828298</c:v>
                </c:pt>
                <c:pt idx="532">
                  <c:v>25.091911764705888</c:v>
                </c:pt>
                <c:pt idx="533">
                  <c:v>24.607961399276228</c:v>
                </c:pt>
                <c:pt idx="534">
                  <c:v>24.41664481815798</c:v>
                </c:pt>
                <c:pt idx="535">
                  <c:v>24.396823018132778</c:v>
                </c:pt>
                <c:pt idx="536">
                  <c:v>24.422095466826779</c:v>
                </c:pt>
                <c:pt idx="537">
                  <c:v>24.470163835863527</c:v>
                </c:pt>
                <c:pt idx="538">
                  <c:v>24.825043268868985</c:v>
                </c:pt>
                <c:pt idx="539">
                  <c:v>25.115597158001577</c:v>
                </c:pt>
                <c:pt idx="540">
                  <c:v>25.334532778589903</c:v>
                </c:pt>
                <c:pt idx="541">
                  <c:v>25.477445154539001</c:v>
                </c:pt>
                <c:pt idx="542">
                  <c:v>25.486243326986973</c:v>
                </c:pt>
                <c:pt idx="543">
                  <c:v>25.28262334356517</c:v>
                </c:pt>
                <c:pt idx="544">
                  <c:v>24.908769421767428</c:v>
                </c:pt>
                <c:pt idx="545">
                  <c:v>24.60392483079367</c:v>
                </c:pt>
                <c:pt idx="546">
                  <c:v>24.49683508319751</c:v>
                </c:pt>
                <c:pt idx="547">
                  <c:v>24.733238994913378</c:v>
                </c:pt>
                <c:pt idx="548">
                  <c:v>24.891300165454613</c:v>
                </c:pt>
                <c:pt idx="549">
                  <c:v>24.95367510809141</c:v>
                </c:pt>
                <c:pt idx="550">
                  <c:v>24.977764027997988</c:v>
                </c:pt>
                <c:pt idx="551">
                  <c:v>24.943959186828472</c:v>
                </c:pt>
                <c:pt idx="552">
                  <c:v>24.890964529700103</c:v>
                </c:pt>
                <c:pt idx="553">
                  <c:v>24.863071819794801</c:v>
                </c:pt>
                <c:pt idx="554">
                  <c:v>24.934220708868597</c:v>
                </c:pt>
                <c:pt idx="555">
                  <c:v>25.16501972425106</c:v>
                </c:pt>
                <c:pt idx="556">
                  <c:v>25.607669968572228</c:v>
                </c:pt>
                <c:pt idx="557">
                  <c:v>28.217278750383922</c:v>
                </c:pt>
                <c:pt idx="558">
                  <c:v>31.292082370865486</c:v>
                </c:pt>
                <c:pt idx="559">
                  <c:v>36.19924940293415</c:v>
                </c:pt>
                <c:pt idx="560">
                  <c:v>59.629629629629633</c:v>
                </c:pt>
                <c:pt idx="561">
                  <c:v>96.187683284457478</c:v>
                </c:pt>
                <c:pt idx="562">
                  <c:v>99.098422238918118</c:v>
                </c:pt>
                <c:pt idx="563">
                  <c:v>99.100314889788564</c:v>
                </c:pt>
                <c:pt idx="564">
                  <c:v>99.090081892629669</c:v>
                </c:pt>
                <c:pt idx="565">
                  <c:v>99.063670411985015</c:v>
                </c:pt>
                <c:pt idx="566">
                  <c:v>99.314128943758561</c:v>
                </c:pt>
                <c:pt idx="567">
                  <c:v>100</c:v>
                </c:pt>
                <c:pt idx="568">
                  <c:v>100</c:v>
                </c:pt>
                <c:pt idx="569">
                  <c:v>98.997995991983984</c:v>
                </c:pt>
                <c:pt idx="570">
                  <c:v>97.596153846153854</c:v>
                </c:pt>
                <c:pt idx="571">
                  <c:v>97.507788161993787</c:v>
                </c:pt>
                <c:pt idx="572">
                  <c:v>95.932203389830505</c:v>
                </c:pt>
                <c:pt idx="573">
                  <c:v>94.371482176360232</c:v>
                </c:pt>
                <c:pt idx="574">
                  <c:v>88.549618320610676</c:v>
                </c:pt>
                <c:pt idx="575">
                  <c:v>65.317919075144516</c:v>
                </c:pt>
                <c:pt idx="576">
                  <c:v>14.285714285714283</c:v>
                </c:pt>
                <c:pt idx="577">
                  <c:v>-3.4482758620689835</c:v>
                </c:pt>
                <c:pt idx="578">
                  <c:v>-5.2631578947368309</c:v>
                </c:pt>
                <c:pt idx="579">
                  <c:v>-5.2631578947368309</c:v>
                </c:pt>
                <c:pt idx="580">
                  <c:v>-7.1428571428571521</c:v>
                </c:pt>
                <c:pt idx="581">
                  <c:v>28.571428571428552</c:v>
                </c:pt>
                <c:pt idx="582">
                  <c:v>27.27272727272727</c:v>
                </c:pt>
                <c:pt idx="583">
                  <c:v>27.27272727272727</c:v>
                </c:pt>
                <c:pt idx="584">
                  <c:v>25.925925925925934</c:v>
                </c:pt>
                <c:pt idx="585">
                  <c:v>24.528301886792441</c:v>
                </c:pt>
                <c:pt idx="586">
                  <c:v>23.076923076923084</c:v>
                </c:pt>
                <c:pt idx="587">
                  <c:v>21.568627450980387</c:v>
                </c:pt>
                <c:pt idx="588">
                  <c:v>20</c:v>
                </c:pt>
                <c:pt idx="589">
                  <c:v>18.367346938775515</c:v>
                </c:pt>
                <c:pt idx="590">
                  <c:v>18.367346938775515</c:v>
                </c:pt>
                <c:pt idx="591">
                  <c:v>16.666666666666657</c:v>
                </c:pt>
                <c:pt idx="592">
                  <c:v>14.893617021276606</c:v>
                </c:pt>
                <c:pt idx="593">
                  <c:v>14.893617021276606</c:v>
                </c:pt>
                <c:pt idx="594">
                  <c:v>14.893617021276606</c:v>
                </c:pt>
                <c:pt idx="595">
                  <c:v>13.043478260869559</c:v>
                </c:pt>
                <c:pt idx="596">
                  <c:v>13.043478260869559</c:v>
                </c:pt>
                <c:pt idx="597">
                  <c:v>100</c:v>
                </c:pt>
                <c:pt idx="598">
                  <c:v>24.324324324324326</c:v>
                </c:pt>
                <c:pt idx="599">
                  <c:v>12.328767123287671</c:v>
                </c:pt>
                <c:pt idx="600">
                  <c:v>4.6632124352331603</c:v>
                </c:pt>
                <c:pt idx="601">
                  <c:v>4.7619047619047628</c:v>
                </c:pt>
                <c:pt idx="602">
                  <c:v>5.7591623036649215</c:v>
                </c:pt>
                <c:pt idx="603">
                  <c:v>7.8014184397163122</c:v>
                </c:pt>
                <c:pt idx="604">
                  <c:v>26.829268292682933</c:v>
                </c:pt>
                <c:pt idx="605">
                  <c:v>35.483870967741936</c:v>
                </c:pt>
                <c:pt idx="606">
                  <c:v>41.747572815533971</c:v>
                </c:pt>
                <c:pt idx="607">
                  <c:v>68.253968253968253</c:v>
                </c:pt>
                <c:pt idx="608">
                  <c:v>51.219512195121951</c:v>
                </c:pt>
                <c:pt idx="609">
                  <c:v>51.219512195121951</c:v>
                </c:pt>
                <c:pt idx="610">
                  <c:v>40.594059405940598</c:v>
                </c:pt>
                <c:pt idx="611">
                  <c:v>33.884297520661157</c:v>
                </c:pt>
                <c:pt idx="612">
                  <c:v>41.176470588235297</c:v>
                </c:pt>
                <c:pt idx="613">
                  <c:v>52.380952380952387</c:v>
                </c:pt>
                <c:pt idx="614">
                  <c:v>69.696969696969688</c:v>
                </c:pt>
                <c:pt idx="615">
                  <c:v>58.333333333333336</c:v>
                </c:pt>
                <c:pt idx="616">
                  <c:v>-19.999999999999993</c:v>
                </c:pt>
                <c:pt idx="617">
                  <c:v>-15.384615384615374</c:v>
                </c:pt>
                <c:pt idx="618">
                  <c:v>-11.111111111111084</c:v>
                </c:pt>
                <c:pt idx="619">
                  <c:v>27.27272727272727</c:v>
                </c:pt>
                <c:pt idx="620">
                  <c:v>100</c:v>
                </c:pt>
                <c:pt idx="621">
                  <c:v>25.581395348837212</c:v>
                </c:pt>
                <c:pt idx="622">
                  <c:v>9.2436974789915975</c:v>
                </c:pt>
                <c:pt idx="623">
                  <c:v>7.5630252100840334</c:v>
                </c:pt>
                <c:pt idx="624">
                  <c:v>7.3569482288828345</c:v>
                </c:pt>
                <c:pt idx="625">
                  <c:v>7.3569482288828345</c:v>
                </c:pt>
                <c:pt idx="626">
                  <c:v>7.7809798270893378</c:v>
                </c:pt>
                <c:pt idx="627">
                  <c:v>8.1163859111791741</c:v>
                </c:pt>
                <c:pt idx="628">
                  <c:v>11.016949152542372</c:v>
                </c:pt>
                <c:pt idx="629">
                  <c:v>34.21052631578948</c:v>
                </c:pt>
                <c:pt idx="630">
                  <c:v>23.076923076923084</c:v>
                </c:pt>
                <c:pt idx="631">
                  <c:v>100</c:v>
                </c:pt>
                <c:pt idx="632">
                  <c:v>83.999999999999986</c:v>
                </c:pt>
                <c:pt idx="633">
                  <c:v>76.415094339622641</c:v>
                </c:pt>
                <c:pt idx="634">
                  <c:v>60.816326530612251</c:v>
                </c:pt>
                <c:pt idx="635">
                  <c:v>63.519313304721024</c:v>
                </c:pt>
                <c:pt idx="636">
                  <c:v>69.144460028050489</c:v>
                </c:pt>
                <c:pt idx="637">
                  <c:v>72.366148531951637</c:v>
                </c:pt>
                <c:pt idx="638">
                  <c:v>74.662852472415196</c:v>
                </c:pt>
                <c:pt idx="639">
                  <c:v>75.38705835649067</c:v>
                </c:pt>
                <c:pt idx="640">
                  <c:v>74.673525920063312</c:v>
                </c:pt>
                <c:pt idx="641">
                  <c:v>73.621103117505996</c:v>
                </c:pt>
                <c:pt idx="642">
                  <c:v>71.332209106239461</c:v>
                </c:pt>
                <c:pt idx="643">
                  <c:v>65.499215891270239</c:v>
                </c:pt>
                <c:pt idx="644">
                  <c:v>49.034749034749041</c:v>
                </c:pt>
                <c:pt idx="645">
                  <c:v>30.131004366812231</c:v>
                </c:pt>
                <c:pt idx="646">
                  <c:v>35.85526315789474</c:v>
                </c:pt>
                <c:pt idx="647">
                  <c:v>41.670349094122841</c:v>
                </c:pt>
                <c:pt idx="648">
                  <c:v>36.37762955361724</c:v>
                </c:pt>
                <c:pt idx="649">
                  <c:v>9.9993793060641796</c:v>
                </c:pt>
                <c:pt idx="650">
                  <c:v>6.2365926908225751</c:v>
                </c:pt>
                <c:pt idx="651">
                  <c:v>5.8397130071378385</c:v>
                </c:pt>
                <c:pt idx="652">
                  <c:v>5.9969960068872039</c:v>
                </c:pt>
                <c:pt idx="653">
                  <c:v>6.2953292718305773</c:v>
                </c:pt>
                <c:pt idx="654">
                  <c:v>6.5480886466327197</c:v>
                </c:pt>
                <c:pt idx="655">
                  <c:v>6.8508759435977797</c:v>
                </c:pt>
                <c:pt idx="656">
                  <c:v>7.2767872966363027</c:v>
                </c:pt>
                <c:pt idx="657">
                  <c:v>7.2340425531914887</c:v>
                </c:pt>
                <c:pt idx="658">
                  <c:v>5.726332480449746</c:v>
                </c:pt>
                <c:pt idx="659">
                  <c:v>3.5265504661532234</c:v>
                </c:pt>
                <c:pt idx="660">
                  <c:v>4.1907408761793317</c:v>
                </c:pt>
                <c:pt idx="661">
                  <c:v>9.8203264298450144</c:v>
                </c:pt>
                <c:pt idx="662">
                  <c:v>17.336683417085428</c:v>
                </c:pt>
                <c:pt idx="663">
                  <c:v>23.552818844578699</c:v>
                </c:pt>
                <c:pt idx="664">
                  <c:v>27.945205479452056</c:v>
                </c:pt>
                <c:pt idx="665">
                  <c:v>30.73456155610026</c:v>
                </c:pt>
                <c:pt idx="666">
                  <c:v>32.091097308488614</c:v>
                </c:pt>
                <c:pt idx="667">
                  <c:v>32.508089783758798</c:v>
                </c:pt>
                <c:pt idx="668">
                  <c:v>32.601519920165799</c:v>
                </c:pt>
                <c:pt idx="669">
                  <c:v>32.590571858348419</c:v>
                </c:pt>
                <c:pt idx="670">
                  <c:v>32.260667809946533</c:v>
                </c:pt>
                <c:pt idx="671">
                  <c:v>32.194004681482973</c:v>
                </c:pt>
                <c:pt idx="672">
                  <c:v>32.290356657779562</c:v>
                </c:pt>
                <c:pt idx="673">
                  <c:v>32.405965951890728</c:v>
                </c:pt>
                <c:pt idx="674">
                  <c:v>32.474834952431159</c:v>
                </c:pt>
                <c:pt idx="675">
                  <c:v>32.489451476793249</c:v>
                </c:pt>
                <c:pt idx="676">
                  <c:v>32.492842433070464</c:v>
                </c:pt>
                <c:pt idx="677">
                  <c:v>32.481614417308805</c:v>
                </c:pt>
                <c:pt idx="678">
                  <c:v>32.467011188600672</c:v>
                </c:pt>
                <c:pt idx="679">
                  <c:v>32.431077694235597</c:v>
                </c:pt>
                <c:pt idx="680">
                  <c:v>32.432771108493519</c:v>
                </c:pt>
                <c:pt idx="681">
                  <c:v>32.574145914153426</c:v>
                </c:pt>
                <c:pt idx="682">
                  <c:v>32.711775439298123</c:v>
                </c:pt>
                <c:pt idx="683">
                  <c:v>32.916458229114561</c:v>
                </c:pt>
                <c:pt idx="684">
                  <c:v>33.159895937562531</c:v>
                </c:pt>
                <c:pt idx="685">
                  <c:v>33.326674324526792</c:v>
                </c:pt>
                <c:pt idx="686">
                  <c:v>33.358292774241853</c:v>
                </c:pt>
                <c:pt idx="687">
                  <c:v>33.301714884800674</c:v>
                </c:pt>
                <c:pt idx="688">
                  <c:v>33.255181702541584</c:v>
                </c:pt>
                <c:pt idx="689">
                  <c:v>33.255181702541584</c:v>
                </c:pt>
                <c:pt idx="690">
                  <c:v>33.280103797594684</c:v>
                </c:pt>
                <c:pt idx="691">
                  <c:v>33.413137812359714</c:v>
                </c:pt>
                <c:pt idx="692">
                  <c:v>33.613277344531092</c:v>
                </c:pt>
                <c:pt idx="693">
                  <c:v>33.73735350095162</c:v>
                </c:pt>
                <c:pt idx="694">
                  <c:v>33.710509187402991</c:v>
                </c:pt>
                <c:pt idx="695">
                  <c:v>33.62034441329596</c:v>
                </c:pt>
                <c:pt idx="696">
                  <c:v>33.52521586785133</c:v>
                </c:pt>
                <c:pt idx="697">
                  <c:v>33.460076045627375</c:v>
                </c:pt>
                <c:pt idx="698">
                  <c:v>33.460171231162064</c:v>
                </c:pt>
                <c:pt idx="699">
                  <c:v>33.463600380780591</c:v>
                </c:pt>
                <c:pt idx="700">
                  <c:v>33.450263091956899</c:v>
                </c:pt>
                <c:pt idx="701">
                  <c:v>33.445260230034833</c:v>
                </c:pt>
                <c:pt idx="702">
                  <c:v>33.433508640120216</c:v>
                </c:pt>
                <c:pt idx="703">
                  <c:v>33.418437586042899</c:v>
                </c:pt>
                <c:pt idx="704">
                  <c:v>33.264861344222055</c:v>
                </c:pt>
                <c:pt idx="705">
                  <c:v>33.127649434369275</c:v>
                </c:pt>
                <c:pt idx="706">
                  <c:v>33.033583682901707</c:v>
                </c:pt>
                <c:pt idx="707">
                  <c:v>32.938955317809942</c:v>
                </c:pt>
                <c:pt idx="708">
                  <c:v>32.878127440852637</c:v>
                </c:pt>
                <c:pt idx="709">
                  <c:v>32.920692431561996</c:v>
                </c:pt>
                <c:pt idx="710">
                  <c:v>32.986712882726742</c:v>
                </c:pt>
                <c:pt idx="711">
                  <c:v>32.983609849150362</c:v>
                </c:pt>
                <c:pt idx="712">
                  <c:v>32.955286796808352</c:v>
                </c:pt>
                <c:pt idx="713">
                  <c:v>32.958651144118825</c:v>
                </c:pt>
                <c:pt idx="714">
                  <c:v>33.040752351097183</c:v>
                </c:pt>
                <c:pt idx="715">
                  <c:v>33.121098939663604</c:v>
                </c:pt>
                <c:pt idx="716">
                  <c:v>33.231255804613568</c:v>
                </c:pt>
                <c:pt idx="717">
                  <c:v>33.246336077092955</c:v>
                </c:pt>
                <c:pt idx="718">
                  <c:v>33.323276512294463</c:v>
                </c:pt>
                <c:pt idx="719">
                  <c:v>33.607014342912166</c:v>
                </c:pt>
                <c:pt idx="720">
                  <c:v>34.337302714850303</c:v>
                </c:pt>
                <c:pt idx="721">
                  <c:v>42.274071013064621</c:v>
                </c:pt>
                <c:pt idx="722">
                  <c:v>77.508448898729753</c:v>
                </c:pt>
                <c:pt idx="723">
                  <c:v>100</c:v>
                </c:pt>
                <c:pt idx="724">
                  <c:v>99.850029994001204</c:v>
                </c:pt>
                <c:pt idx="725">
                  <c:v>100</c:v>
                </c:pt>
                <c:pt idx="726">
                  <c:v>100</c:v>
                </c:pt>
                <c:pt idx="727">
                  <c:v>99.849804746170022</c:v>
                </c:pt>
                <c:pt idx="728">
                  <c:v>100</c:v>
                </c:pt>
                <c:pt idx="729">
                  <c:v>100</c:v>
                </c:pt>
                <c:pt idx="730">
                  <c:v>100</c:v>
                </c:pt>
                <c:pt idx="731">
                  <c:v>100</c:v>
                </c:pt>
                <c:pt idx="732">
                  <c:v>99.84786246767078</c:v>
                </c:pt>
                <c:pt idx="733">
                  <c:v>99.54149472718936</c:v>
                </c:pt>
                <c:pt idx="734">
                  <c:v>98.391895151563887</c:v>
                </c:pt>
                <c:pt idx="735">
                  <c:v>97.011859183864033</c:v>
                </c:pt>
                <c:pt idx="736">
                  <c:v>94.27549194991056</c:v>
                </c:pt>
                <c:pt idx="737">
                  <c:v>91.556728232189982</c:v>
                </c:pt>
                <c:pt idx="738">
                  <c:v>85.602094240837701</c:v>
                </c:pt>
                <c:pt idx="739">
                  <c:v>67.058823529411754</c:v>
                </c:pt>
                <c:pt idx="740">
                  <c:v>31.03448275862069</c:v>
                </c:pt>
                <c:pt idx="741">
                  <c:v>14.230019493177387</c:v>
                </c:pt>
                <c:pt idx="742">
                  <c:v>13.20754716981132</c:v>
                </c:pt>
                <c:pt idx="743">
                  <c:v>13.200723327305605</c:v>
                </c:pt>
                <c:pt idx="744">
                  <c:v>12.45791245791246</c:v>
                </c:pt>
                <c:pt idx="745">
                  <c:v>13.043478260869565</c:v>
                </c:pt>
                <c:pt idx="746">
                  <c:v>13.513513513513514</c:v>
                </c:pt>
                <c:pt idx="747">
                  <c:v>13.513513513513514</c:v>
                </c:pt>
                <c:pt idx="748">
                  <c:v>12.195121951219512</c:v>
                </c:pt>
                <c:pt idx="749">
                  <c:v>9.4339622641509422</c:v>
                </c:pt>
                <c:pt idx="750">
                  <c:v>6.726457399103138</c:v>
                </c:pt>
                <c:pt idx="751">
                  <c:v>2.7777777777777768</c:v>
                </c:pt>
                <c:pt idx="752">
                  <c:v>2.757619738751814</c:v>
                </c:pt>
                <c:pt idx="753">
                  <c:v>3.0448717948717947</c:v>
                </c:pt>
                <c:pt idx="754">
                  <c:v>3.525046382189239</c:v>
                </c:pt>
                <c:pt idx="755">
                  <c:v>5.2924791086350975</c:v>
                </c:pt>
                <c:pt idx="756">
                  <c:v>21.348314606741571</c:v>
                </c:pt>
                <c:pt idx="757">
                  <c:v>100</c:v>
                </c:pt>
                <c:pt idx="758">
                  <c:v>47.368421052631575</c:v>
                </c:pt>
                <c:pt idx="759">
                  <c:v>-110.5263157894737</c:v>
                </c:pt>
                <c:pt idx="760">
                  <c:v>-242.10526315789477</c:v>
                </c:pt>
                <c:pt idx="761">
                  <c:v>-215.78947368421052</c:v>
                </c:pt>
                <c:pt idx="762">
                  <c:v>-136.84210526315792</c:v>
                </c:pt>
                <c:pt idx="763">
                  <c:v>-57.894736842105274</c:v>
                </c:pt>
                <c:pt idx="764">
                  <c:v>47.368421052631575</c:v>
                </c:pt>
                <c:pt idx="765">
                  <c:v>47.368421052631575</c:v>
                </c:pt>
                <c:pt idx="766">
                  <c:v>21.052631578947363</c:v>
                </c:pt>
                <c:pt idx="767">
                  <c:v>21.052631578947363</c:v>
                </c:pt>
                <c:pt idx="768">
                  <c:v>-9.5890410958904209</c:v>
                </c:pt>
                <c:pt idx="769">
                  <c:v>15.492957746478867</c:v>
                </c:pt>
                <c:pt idx="770">
                  <c:v>100</c:v>
                </c:pt>
                <c:pt idx="771">
                  <c:v>26.829268292682922</c:v>
                </c:pt>
                <c:pt idx="772">
                  <c:v>5.5118110236220472</c:v>
                </c:pt>
                <c:pt idx="773">
                  <c:v>5.4545454545454541</c:v>
                </c:pt>
                <c:pt idx="774">
                  <c:v>6.3545150501672252</c:v>
                </c:pt>
                <c:pt idx="775">
                  <c:v>8.2568807339449553</c:v>
                </c:pt>
                <c:pt idx="776">
                  <c:v>15.407854984894259</c:v>
                </c:pt>
                <c:pt idx="777">
                  <c:v>11.764705882352942</c:v>
                </c:pt>
                <c:pt idx="778">
                  <c:v>8.1632653061224492</c:v>
                </c:pt>
                <c:pt idx="779">
                  <c:v>6.25</c:v>
                </c:pt>
                <c:pt idx="780">
                  <c:v>5.7471264367816088</c:v>
                </c:pt>
                <c:pt idx="781">
                  <c:v>6.9148936170212769</c:v>
                </c:pt>
                <c:pt idx="782">
                  <c:v>10.071942446043163</c:v>
                </c:pt>
                <c:pt idx="783">
                  <c:v>45.419103313840161</c:v>
                </c:pt>
              </c:numCache>
            </c:numRef>
          </c:xVal>
          <c:yVal>
            <c:numRef>
              <c:f>'15_Degrees'!$P$20:$P$803</c:f>
              <c:numCache>
                <c:formatCode>0.0</c:formatCode>
                <c:ptCount val="784"/>
                <c:pt idx="0">
                  <c:v>0.2</c:v>
                </c:pt>
                <c:pt idx="1">
                  <c:v>4.2</c:v>
                </c:pt>
                <c:pt idx="2">
                  <c:v>22.4</c:v>
                </c:pt>
                <c:pt idx="3">
                  <c:v>85.4</c:v>
                </c:pt>
                <c:pt idx="4">
                  <c:v>533.79999999999995</c:v>
                </c:pt>
                <c:pt idx="5">
                  <c:v>1550.7</c:v>
                </c:pt>
                <c:pt idx="6">
                  <c:v>1936.3</c:v>
                </c:pt>
                <c:pt idx="7">
                  <c:v>2001.4</c:v>
                </c:pt>
                <c:pt idx="8">
                  <c:v>2011.4</c:v>
                </c:pt>
                <c:pt idx="9">
                  <c:v>1992</c:v>
                </c:pt>
                <c:pt idx="10">
                  <c:v>1824</c:v>
                </c:pt>
                <c:pt idx="11">
                  <c:v>1291.2</c:v>
                </c:pt>
                <c:pt idx="12">
                  <c:v>1318.5</c:v>
                </c:pt>
                <c:pt idx="13">
                  <c:v>1420.3</c:v>
                </c:pt>
                <c:pt idx="14">
                  <c:v>1605.4</c:v>
                </c:pt>
                <c:pt idx="15">
                  <c:v>2116.1999999999998</c:v>
                </c:pt>
                <c:pt idx="16">
                  <c:v>2757.4</c:v>
                </c:pt>
                <c:pt idx="17">
                  <c:v>2990.7</c:v>
                </c:pt>
                <c:pt idx="18">
                  <c:v>3139.6</c:v>
                </c:pt>
                <c:pt idx="19">
                  <c:v>3172.3</c:v>
                </c:pt>
                <c:pt idx="20">
                  <c:v>3153.7</c:v>
                </c:pt>
                <c:pt idx="21">
                  <c:v>3106.6</c:v>
                </c:pt>
                <c:pt idx="22">
                  <c:v>2991.1</c:v>
                </c:pt>
                <c:pt idx="23">
                  <c:v>2874.7</c:v>
                </c:pt>
                <c:pt idx="24">
                  <c:v>2889</c:v>
                </c:pt>
                <c:pt idx="25">
                  <c:v>2936.9</c:v>
                </c:pt>
                <c:pt idx="26">
                  <c:v>3001.5</c:v>
                </c:pt>
                <c:pt idx="27">
                  <c:v>3053.4</c:v>
                </c:pt>
                <c:pt idx="28">
                  <c:v>3052.7</c:v>
                </c:pt>
                <c:pt idx="29">
                  <c:v>3044.8</c:v>
                </c:pt>
                <c:pt idx="30">
                  <c:v>3077.6</c:v>
                </c:pt>
                <c:pt idx="31">
                  <c:v>3101</c:v>
                </c:pt>
                <c:pt idx="32">
                  <c:v>3073.1</c:v>
                </c:pt>
                <c:pt idx="33">
                  <c:v>3082.9</c:v>
                </c:pt>
                <c:pt idx="34">
                  <c:v>3266.4</c:v>
                </c:pt>
                <c:pt idx="35">
                  <c:v>3387.7</c:v>
                </c:pt>
                <c:pt idx="36">
                  <c:v>3359.3</c:v>
                </c:pt>
                <c:pt idx="37">
                  <c:v>3319.3</c:v>
                </c:pt>
                <c:pt idx="38">
                  <c:v>3274.9</c:v>
                </c:pt>
                <c:pt idx="39">
                  <c:v>3261.6</c:v>
                </c:pt>
                <c:pt idx="40">
                  <c:v>3281.3</c:v>
                </c:pt>
                <c:pt idx="41">
                  <c:v>3302</c:v>
                </c:pt>
                <c:pt idx="42">
                  <c:v>3305.1</c:v>
                </c:pt>
                <c:pt idx="43">
                  <c:v>3300.8</c:v>
                </c:pt>
                <c:pt idx="44">
                  <c:v>3290.8</c:v>
                </c:pt>
                <c:pt idx="45">
                  <c:v>3250</c:v>
                </c:pt>
                <c:pt idx="46">
                  <c:v>3153.1</c:v>
                </c:pt>
                <c:pt idx="47">
                  <c:v>3141.1</c:v>
                </c:pt>
                <c:pt idx="48">
                  <c:v>3116.4</c:v>
                </c:pt>
                <c:pt idx="49">
                  <c:v>3100.5</c:v>
                </c:pt>
                <c:pt idx="50">
                  <c:v>3134.1</c:v>
                </c:pt>
                <c:pt idx="51">
                  <c:v>3151.1</c:v>
                </c:pt>
                <c:pt idx="52">
                  <c:v>3161.9</c:v>
                </c:pt>
                <c:pt idx="53">
                  <c:v>3158.8</c:v>
                </c:pt>
                <c:pt idx="54">
                  <c:v>3150</c:v>
                </c:pt>
                <c:pt idx="55">
                  <c:v>3003</c:v>
                </c:pt>
                <c:pt idx="56">
                  <c:v>2878</c:v>
                </c:pt>
                <c:pt idx="57">
                  <c:v>2896.4</c:v>
                </c:pt>
                <c:pt idx="58">
                  <c:v>2924.7</c:v>
                </c:pt>
                <c:pt idx="59">
                  <c:v>2976.6</c:v>
                </c:pt>
                <c:pt idx="60">
                  <c:v>3062.2</c:v>
                </c:pt>
                <c:pt idx="61">
                  <c:v>3077.9</c:v>
                </c:pt>
                <c:pt idx="62">
                  <c:v>3030.2</c:v>
                </c:pt>
                <c:pt idx="63">
                  <c:v>2974.6</c:v>
                </c:pt>
                <c:pt idx="64">
                  <c:v>2937.1</c:v>
                </c:pt>
                <c:pt idx="65">
                  <c:v>2939.7</c:v>
                </c:pt>
                <c:pt idx="66">
                  <c:v>2960.3</c:v>
                </c:pt>
                <c:pt idx="67">
                  <c:v>2983.1</c:v>
                </c:pt>
                <c:pt idx="68">
                  <c:v>3007.1</c:v>
                </c:pt>
                <c:pt idx="69">
                  <c:v>2995.8</c:v>
                </c:pt>
                <c:pt idx="70">
                  <c:v>2998</c:v>
                </c:pt>
                <c:pt idx="71">
                  <c:v>3028.9</c:v>
                </c:pt>
                <c:pt idx="72">
                  <c:v>3049.5</c:v>
                </c:pt>
                <c:pt idx="73">
                  <c:v>2904.5</c:v>
                </c:pt>
                <c:pt idx="74">
                  <c:v>2444.9</c:v>
                </c:pt>
                <c:pt idx="75">
                  <c:v>1707.1</c:v>
                </c:pt>
                <c:pt idx="76">
                  <c:v>1359.5</c:v>
                </c:pt>
                <c:pt idx="77">
                  <c:v>1362.3</c:v>
                </c:pt>
                <c:pt idx="78">
                  <c:v>1395.7</c:v>
                </c:pt>
                <c:pt idx="79">
                  <c:v>1369.7</c:v>
                </c:pt>
                <c:pt idx="80">
                  <c:v>1312.4</c:v>
                </c:pt>
                <c:pt idx="81">
                  <c:v>1494.5</c:v>
                </c:pt>
                <c:pt idx="82">
                  <c:v>1859.2</c:v>
                </c:pt>
                <c:pt idx="83">
                  <c:v>2293.1</c:v>
                </c:pt>
                <c:pt idx="84">
                  <c:v>2611</c:v>
                </c:pt>
                <c:pt idx="85">
                  <c:v>2600.1</c:v>
                </c:pt>
                <c:pt idx="86">
                  <c:v>2576.6</c:v>
                </c:pt>
                <c:pt idx="87">
                  <c:v>2563.3000000000002</c:v>
                </c:pt>
                <c:pt idx="88">
                  <c:v>2498.6</c:v>
                </c:pt>
                <c:pt idx="89">
                  <c:v>2446.5</c:v>
                </c:pt>
                <c:pt idx="90">
                  <c:v>2418</c:v>
                </c:pt>
                <c:pt idx="91">
                  <c:v>2413.4</c:v>
                </c:pt>
                <c:pt idx="92">
                  <c:v>2415.4</c:v>
                </c:pt>
                <c:pt idx="93">
                  <c:v>2382.9</c:v>
                </c:pt>
                <c:pt idx="94">
                  <c:v>2314.6999999999998</c:v>
                </c:pt>
                <c:pt idx="95">
                  <c:v>2188.4</c:v>
                </c:pt>
                <c:pt idx="96">
                  <c:v>1779.6</c:v>
                </c:pt>
                <c:pt idx="97">
                  <c:v>1206.2</c:v>
                </c:pt>
                <c:pt idx="98">
                  <c:v>1095.7</c:v>
                </c:pt>
                <c:pt idx="99">
                  <c:v>926.3</c:v>
                </c:pt>
                <c:pt idx="100">
                  <c:v>679.7</c:v>
                </c:pt>
                <c:pt idx="101">
                  <c:v>487.6</c:v>
                </c:pt>
                <c:pt idx="102">
                  <c:v>519.9</c:v>
                </c:pt>
                <c:pt idx="103">
                  <c:v>1032</c:v>
                </c:pt>
                <c:pt idx="104">
                  <c:v>1965.6</c:v>
                </c:pt>
                <c:pt idx="105">
                  <c:v>2278.5</c:v>
                </c:pt>
                <c:pt idx="106">
                  <c:v>2478.1</c:v>
                </c:pt>
                <c:pt idx="107">
                  <c:v>2672.5</c:v>
                </c:pt>
                <c:pt idx="108">
                  <c:v>2781.5</c:v>
                </c:pt>
                <c:pt idx="109">
                  <c:v>2810.6</c:v>
                </c:pt>
                <c:pt idx="110">
                  <c:v>2810.2</c:v>
                </c:pt>
                <c:pt idx="111">
                  <c:v>2833</c:v>
                </c:pt>
                <c:pt idx="112">
                  <c:v>2890.5</c:v>
                </c:pt>
                <c:pt idx="113">
                  <c:v>2949.8</c:v>
                </c:pt>
                <c:pt idx="114">
                  <c:v>2974.7</c:v>
                </c:pt>
                <c:pt idx="115">
                  <c:v>2955.2</c:v>
                </c:pt>
                <c:pt idx="116">
                  <c:v>2862.4</c:v>
                </c:pt>
                <c:pt idx="117">
                  <c:v>2807.7</c:v>
                </c:pt>
                <c:pt idx="118">
                  <c:v>2806.1</c:v>
                </c:pt>
                <c:pt idx="119">
                  <c:v>2806.6</c:v>
                </c:pt>
                <c:pt idx="120">
                  <c:v>2750.7</c:v>
                </c:pt>
                <c:pt idx="121">
                  <c:v>2758.1</c:v>
                </c:pt>
                <c:pt idx="122">
                  <c:v>2811.4</c:v>
                </c:pt>
                <c:pt idx="123">
                  <c:v>2865.4</c:v>
                </c:pt>
                <c:pt idx="124">
                  <c:v>2937.2</c:v>
                </c:pt>
                <c:pt idx="125">
                  <c:v>2930.4</c:v>
                </c:pt>
                <c:pt idx="126">
                  <c:v>2931.6</c:v>
                </c:pt>
                <c:pt idx="127">
                  <c:v>2911.1</c:v>
                </c:pt>
                <c:pt idx="128">
                  <c:v>2869</c:v>
                </c:pt>
                <c:pt idx="129">
                  <c:v>2767.8</c:v>
                </c:pt>
                <c:pt idx="130">
                  <c:v>2748.2</c:v>
                </c:pt>
                <c:pt idx="131">
                  <c:v>2797.7</c:v>
                </c:pt>
                <c:pt idx="132">
                  <c:v>2889.4</c:v>
                </c:pt>
                <c:pt idx="133">
                  <c:v>2980.2</c:v>
                </c:pt>
                <c:pt idx="134">
                  <c:v>2979.3</c:v>
                </c:pt>
                <c:pt idx="135">
                  <c:v>2965.2</c:v>
                </c:pt>
                <c:pt idx="136">
                  <c:v>2948.9</c:v>
                </c:pt>
                <c:pt idx="137">
                  <c:v>2914.3</c:v>
                </c:pt>
                <c:pt idx="138">
                  <c:v>2800.9</c:v>
                </c:pt>
                <c:pt idx="139">
                  <c:v>2695</c:v>
                </c:pt>
                <c:pt idx="140">
                  <c:v>2702.9</c:v>
                </c:pt>
                <c:pt idx="141">
                  <c:v>2730.1</c:v>
                </c:pt>
                <c:pt idx="142">
                  <c:v>2749.6</c:v>
                </c:pt>
                <c:pt idx="143">
                  <c:v>2738.6</c:v>
                </c:pt>
                <c:pt idx="144">
                  <c:v>2705.6</c:v>
                </c:pt>
                <c:pt idx="145">
                  <c:v>2742.3</c:v>
                </c:pt>
                <c:pt idx="146">
                  <c:v>2816.8</c:v>
                </c:pt>
                <c:pt idx="147">
                  <c:v>2853.8</c:v>
                </c:pt>
                <c:pt idx="148">
                  <c:v>2859</c:v>
                </c:pt>
                <c:pt idx="149">
                  <c:v>2864.1</c:v>
                </c:pt>
                <c:pt idx="150">
                  <c:v>2939.1</c:v>
                </c:pt>
                <c:pt idx="151">
                  <c:v>3391.4</c:v>
                </c:pt>
                <c:pt idx="152">
                  <c:v>3559</c:v>
                </c:pt>
                <c:pt idx="153">
                  <c:v>3557.9</c:v>
                </c:pt>
                <c:pt idx="154">
                  <c:v>3536.8</c:v>
                </c:pt>
                <c:pt idx="155">
                  <c:v>3526.6</c:v>
                </c:pt>
                <c:pt idx="156">
                  <c:v>3502.6</c:v>
                </c:pt>
                <c:pt idx="157">
                  <c:v>3269.1</c:v>
                </c:pt>
                <c:pt idx="158">
                  <c:v>3165.1</c:v>
                </c:pt>
                <c:pt idx="159">
                  <c:v>3089.9</c:v>
                </c:pt>
                <c:pt idx="160">
                  <c:v>3006.7</c:v>
                </c:pt>
                <c:pt idx="161">
                  <c:v>2961.7</c:v>
                </c:pt>
                <c:pt idx="162">
                  <c:v>2971.3</c:v>
                </c:pt>
                <c:pt idx="163">
                  <c:v>3001.4</c:v>
                </c:pt>
                <c:pt idx="164">
                  <c:v>3001</c:v>
                </c:pt>
                <c:pt idx="165">
                  <c:v>2890.9</c:v>
                </c:pt>
                <c:pt idx="166">
                  <c:v>2706.8</c:v>
                </c:pt>
                <c:pt idx="167">
                  <c:v>2609.9</c:v>
                </c:pt>
                <c:pt idx="168">
                  <c:v>2598.3000000000002</c:v>
                </c:pt>
                <c:pt idx="169">
                  <c:v>2673.8</c:v>
                </c:pt>
                <c:pt idx="170">
                  <c:v>2730.8</c:v>
                </c:pt>
                <c:pt idx="171">
                  <c:v>2739.9</c:v>
                </c:pt>
                <c:pt idx="172">
                  <c:v>2734.8</c:v>
                </c:pt>
                <c:pt idx="173">
                  <c:v>2721.3</c:v>
                </c:pt>
                <c:pt idx="174">
                  <c:v>2699.7</c:v>
                </c:pt>
                <c:pt idx="175">
                  <c:v>2680.7</c:v>
                </c:pt>
                <c:pt idx="176">
                  <c:v>2667.7</c:v>
                </c:pt>
                <c:pt idx="177">
                  <c:v>2666.7</c:v>
                </c:pt>
                <c:pt idx="178">
                  <c:v>2556.9</c:v>
                </c:pt>
                <c:pt idx="179">
                  <c:v>2564.6</c:v>
                </c:pt>
                <c:pt idx="180">
                  <c:v>2563.4</c:v>
                </c:pt>
                <c:pt idx="181">
                  <c:v>2508.6999999999998</c:v>
                </c:pt>
                <c:pt idx="182">
                  <c:v>2508.4</c:v>
                </c:pt>
                <c:pt idx="183">
                  <c:v>2702.6</c:v>
                </c:pt>
                <c:pt idx="184">
                  <c:v>2822.6</c:v>
                </c:pt>
                <c:pt idx="185">
                  <c:v>2816.5</c:v>
                </c:pt>
                <c:pt idx="186">
                  <c:v>2789.2</c:v>
                </c:pt>
                <c:pt idx="187">
                  <c:v>2727</c:v>
                </c:pt>
                <c:pt idx="188">
                  <c:v>2671.2</c:v>
                </c:pt>
                <c:pt idx="189">
                  <c:v>2736.9</c:v>
                </c:pt>
                <c:pt idx="190">
                  <c:v>2786.2</c:v>
                </c:pt>
                <c:pt idx="191">
                  <c:v>2783.7</c:v>
                </c:pt>
                <c:pt idx="192">
                  <c:v>2762.3</c:v>
                </c:pt>
                <c:pt idx="193">
                  <c:v>2765.6</c:v>
                </c:pt>
                <c:pt idx="194">
                  <c:v>2796.2</c:v>
                </c:pt>
                <c:pt idx="195">
                  <c:v>2821.7</c:v>
                </c:pt>
                <c:pt idx="196">
                  <c:v>2856.2</c:v>
                </c:pt>
                <c:pt idx="197">
                  <c:v>2958.5</c:v>
                </c:pt>
                <c:pt idx="198">
                  <c:v>2976.5</c:v>
                </c:pt>
                <c:pt idx="199">
                  <c:v>2937.9</c:v>
                </c:pt>
                <c:pt idx="200">
                  <c:v>2861.7</c:v>
                </c:pt>
                <c:pt idx="201">
                  <c:v>2771.7</c:v>
                </c:pt>
                <c:pt idx="202">
                  <c:v>2769.9</c:v>
                </c:pt>
                <c:pt idx="203">
                  <c:v>2837.4</c:v>
                </c:pt>
                <c:pt idx="204">
                  <c:v>2909.5</c:v>
                </c:pt>
                <c:pt idx="205">
                  <c:v>2954.4</c:v>
                </c:pt>
                <c:pt idx="206">
                  <c:v>2898.1</c:v>
                </c:pt>
                <c:pt idx="207">
                  <c:v>2873.2</c:v>
                </c:pt>
                <c:pt idx="208">
                  <c:v>2961.6</c:v>
                </c:pt>
                <c:pt idx="209">
                  <c:v>3068.6</c:v>
                </c:pt>
                <c:pt idx="210">
                  <c:v>3036.9</c:v>
                </c:pt>
                <c:pt idx="211">
                  <c:v>2882.1</c:v>
                </c:pt>
                <c:pt idx="212">
                  <c:v>2751.3</c:v>
                </c:pt>
                <c:pt idx="213">
                  <c:v>2678.8</c:v>
                </c:pt>
                <c:pt idx="214">
                  <c:v>2662.3</c:v>
                </c:pt>
                <c:pt idx="215">
                  <c:v>2665.8</c:v>
                </c:pt>
                <c:pt idx="216">
                  <c:v>2664</c:v>
                </c:pt>
                <c:pt idx="217">
                  <c:v>2699.7</c:v>
                </c:pt>
                <c:pt idx="218">
                  <c:v>2751.3</c:v>
                </c:pt>
                <c:pt idx="219">
                  <c:v>2789.1</c:v>
                </c:pt>
                <c:pt idx="220">
                  <c:v>2802.8</c:v>
                </c:pt>
                <c:pt idx="221">
                  <c:v>2814.6</c:v>
                </c:pt>
                <c:pt idx="222">
                  <c:v>2783.7</c:v>
                </c:pt>
                <c:pt idx="223">
                  <c:v>2711.7</c:v>
                </c:pt>
                <c:pt idx="224">
                  <c:v>2688.1</c:v>
                </c:pt>
                <c:pt idx="225">
                  <c:v>2784.6</c:v>
                </c:pt>
                <c:pt idx="226">
                  <c:v>2888.2</c:v>
                </c:pt>
                <c:pt idx="227">
                  <c:v>2930.1</c:v>
                </c:pt>
                <c:pt idx="228">
                  <c:v>2930.2</c:v>
                </c:pt>
                <c:pt idx="229">
                  <c:v>2894.3</c:v>
                </c:pt>
                <c:pt idx="230">
                  <c:v>2832.7</c:v>
                </c:pt>
                <c:pt idx="231">
                  <c:v>2750.6</c:v>
                </c:pt>
                <c:pt idx="232">
                  <c:v>2706.3</c:v>
                </c:pt>
                <c:pt idx="233">
                  <c:v>2704</c:v>
                </c:pt>
                <c:pt idx="234">
                  <c:v>2725.8</c:v>
                </c:pt>
                <c:pt idx="235">
                  <c:v>2816.2</c:v>
                </c:pt>
                <c:pt idx="236">
                  <c:v>2994.2</c:v>
                </c:pt>
                <c:pt idx="237">
                  <c:v>3017.2</c:v>
                </c:pt>
                <c:pt idx="238">
                  <c:v>3014.3</c:v>
                </c:pt>
                <c:pt idx="239">
                  <c:v>2994</c:v>
                </c:pt>
                <c:pt idx="240">
                  <c:v>2755.2</c:v>
                </c:pt>
                <c:pt idx="241">
                  <c:v>1369.3</c:v>
                </c:pt>
                <c:pt idx="242">
                  <c:v>623.79999999999995</c:v>
                </c:pt>
                <c:pt idx="243">
                  <c:v>593.9</c:v>
                </c:pt>
                <c:pt idx="244">
                  <c:v>562.4</c:v>
                </c:pt>
                <c:pt idx="245">
                  <c:v>529.70000000000005</c:v>
                </c:pt>
                <c:pt idx="246">
                  <c:v>502.3</c:v>
                </c:pt>
                <c:pt idx="247">
                  <c:v>424.7</c:v>
                </c:pt>
                <c:pt idx="248">
                  <c:v>260.89999999999998</c:v>
                </c:pt>
                <c:pt idx="249">
                  <c:v>104.5</c:v>
                </c:pt>
                <c:pt idx="250">
                  <c:v>81</c:v>
                </c:pt>
                <c:pt idx="251">
                  <c:v>195.2</c:v>
                </c:pt>
                <c:pt idx="252">
                  <c:v>771.7</c:v>
                </c:pt>
                <c:pt idx="253">
                  <c:v>2323.6</c:v>
                </c:pt>
                <c:pt idx="254">
                  <c:v>2697.6</c:v>
                </c:pt>
                <c:pt idx="255">
                  <c:v>2728.9</c:v>
                </c:pt>
                <c:pt idx="256">
                  <c:v>2836.9</c:v>
                </c:pt>
                <c:pt idx="257">
                  <c:v>3075.3</c:v>
                </c:pt>
                <c:pt idx="258">
                  <c:v>3323.8</c:v>
                </c:pt>
                <c:pt idx="259">
                  <c:v>3461.5</c:v>
                </c:pt>
                <c:pt idx="260">
                  <c:v>3494.9</c:v>
                </c:pt>
                <c:pt idx="261">
                  <c:v>3503.8</c:v>
                </c:pt>
                <c:pt idx="262">
                  <c:v>3500.4</c:v>
                </c:pt>
                <c:pt idx="263">
                  <c:v>3481.8</c:v>
                </c:pt>
                <c:pt idx="264">
                  <c:v>3445.9</c:v>
                </c:pt>
                <c:pt idx="265">
                  <c:v>3378.1</c:v>
                </c:pt>
                <c:pt idx="266">
                  <c:v>3281.9</c:v>
                </c:pt>
                <c:pt idx="267">
                  <c:v>3247.3</c:v>
                </c:pt>
                <c:pt idx="268">
                  <c:v>3231.4</c:v>
                </c:pt>
                <c:pt idx="269">
                  <c:v>3201</c:v>
                </c:pt>
                <c:pt idx="270">
                  <c:v>3184.1</c:v>
                </c:pt>
                <c:pt idx="271">
                  <c:v>3196.8</c:v>
                </c:pt>
                <c:pt idx="272">
                  <c:v>3220.2</c:v>
                </c:pt>
                <c:pt idx="273">
                  <c:v>3241.3</c:v>
                </c:pt>
                <c:pt idx="274">
                  <c:v>3239.8</c:v>
                </c:pt>
                <c:pt idx="275">
                  <c:v>3220.4</c:v>
                </c:pt>
                <c:pt idx="276">
                  <c:v>3196.2</c:v>
                </c:pt>
                <c:pt idx="277">
                  <c:v>3165</c:v>
                </c:pt>
                <c:pt idx="278">
                  <c:v>3161.6</c:v>
                </c:pt>
                <c:pt idx="279">
                  <c:v>3134.8</c:v>
                </c:pt>
                <c:pt idx="280">
                  <c:v>3079.3</c:v>
                </c:pt>
                <c:pt idx="281">
                  <c:v>3019.6</c:v>
                </c:pt>
                <c:pt idx="282">
                  <c:v>2975.4</c:v>
                </c:pt>
                <c:pt idx="283">
                  <c:v>2990.7</c:v>
                </c:pt>
                <c:pt idx="284">
                  <c:v>3046.4</c:v>
                </c:pt>
                <c:pt idx="285">
                  <c:v>3122.6</c:v>
                </c:pt>
                <c:pt idx="286">
                  <c:v>3202.9</c:v>
                </c:pt>
                <c:pt idx="287">
                  <c:v>3274.1</c:v>
                </c:pt>
                <c:pt idx="288">
                  <c:v>3328.1</c:v>
                </c:pt>
                <c:pt idx="289">
                  <c:v>3361.9</c:v>
                </c:pt>
                <c:pt idx="290">
                  <c:v>3324.6</c:v>
                </c:pt>
                <c:pt idx="291">
                  <c:v>3250.1</c:v>
                </c:pt>
                <c:pt idx="292">
                  <c:v>3169.3</c:v>
                </c:pt>
                <c:pt idx="293">
                  <c:v>3070.1</c:v>
                </c:pt>
                <c:pt idx="294">
                  <c:v>2916</c:v>
                </c:pt>
                <c:pt idx="295">
                  <c:v>2831.1</c:v>
                </c:pt>
                <c:pt idx="296">
                  <c:v>2820.2</c:v>
                </c:pt>
                <c:pt idx="297">
                  <c:v>2812.7</c:v>
                </c:pt>
                <c:pt idx="298">
                  <c:v>2821.4</c:v>
                </c:pt>
                <c:pt idx="299">
                  <c:v>2844.5</c:v>
                </c:pt>
                <c:pt idx="300">
                  <c:v>2864.6</c:v>
                </c:pt>
                <c:pt idx="301">
                  <c:v>2859.1</c:v>
                </c:pt>
                <c:pt idx="302">
                  <c:v>2835.1</c:v>
                </c:pt>
                <c:pt idx="303">
                  <c:v>2808</c:v>
                </c:pt>
                <c:pt idx="304">
                  <c:v>2759.5</c:v>
                </c:pt>
                <c:pt idx="305">
                  <c:v>2685.5</c:v>
                </c:pt>
                <c:pt idx="306">
                  <c:v>2634</c:v>
                </c:pt>
                <c:pt idx="307">
                  <c:v>2644.9</c:v>
                </c:pt>
                <c:pt idx="308">
                  <c:v>2704.5</c:v>
                </c:pt>
                <c:pt idx="309">
                  <c:v>2743.5</c:v>
                </c:pt>
                <c:pt idx="310">
                  <c:v>2790.1</c:v>
                </c:pt>
                <c:pt idx="311">
                  <c:v>2860.4</c:v>
                </c:pt>
                <c:pt idx="312">
                  <c:v>2925.8</c:v>
                </c:pt>
                <c:pt idx="313">
                  <c:v>2986.3</c:v>
                </c:pt>
                <c:pt idx="314">
                  <c:v>2980.5</c:v>
                </c:pt>
                <c:pt idx="315">
                  <c:v>2913.7</c:v>
                </c:pt>
                <c:pt idx="316">
                  <c:v>2813</c:v>
                </c:pt>
                <c:pt idx="317">
                  <c:v>2674.2</c:v>
                </c:pt>
                <c:pt idx="318">
                  <c:v>2658.3</c:v>
                </c:pt>
                <c:pt idx="319">
                  <c:v>2674.5</c:v>
                </c:pt>
                <c:pt idx="320">
                  <c:v>2657.2</c:v>
                </c:pt>
                <c:pt idx="321">
                  <c:v>2612.5</c:v>
                </c:pt>
                <c:pt idx="322">
                  <c:v>2573.5</c:v>
                </c:pt>
                <c:pt idx="323">
                  <c:v>2567.6999999999998</c:v>
                </c:pt>
                <c:pt idx="324">
                  <c:v>2622.7</c:v>
                </c:pt>
                <c:pt idx="325">
                  <c:v>2694.9</c:v>
                </c:pt>
                <c:pt idx="326">
                  <c:v>2713.8</c:v>
                </c:pt>
                <c:pt idx="327">
                  <c:v>2654.9</c:v>
                </c:pt>
                <c:pt idx="328">
                  <c:v>2595.1</c:v>
                </c:pt>
                <c:pt idx="329">
                  <c:v>2575.3000000000002</c:v>
                </c:pt>
                <c:pt idx="330">
                  <c:v>2607.5</c:v>
                </c:pt>
                <c:pt idx="331">
                  <c:v>2646.7</c:v>
                </c:pt>
                <c:pt idx="332">
                  <c:v>2658</c:v>
                </c:pt>
                <c:pt idx="333">
                  <c:v>2655.5</c:v>
                </c:pt>
                <c:pt idx="334">
                  <c:v>2706.7</c:v>
                </c:pt>
                <c:pt idx="335">
                  <c:v>2754.4</c:v>
                </c:pt>
                <c:pt idx="336">
                  <c:v>2810.8</c:v>
                </c:pt>
                <c:pt idx="337">
                  <c:v>2830.7</c:v>
                </c:pt>
                <c:pt idx="338">
                  <c:v>2824.1</c:v>
                </c:pt>
                <c:pt idx="339">
                  <c:v>2805.2</c:v>
                </c:pt>
                <c:pt idx="340">
                  <c:v>2765.1</c:v>
                </c:pt>
                <c:pt idx="341">
                  <c:v>2753</c:v>
                </c:pt>
                <c:pt idx="342">
                  <c:v>2774.2</c:v>
                </c:pt>
                <c:pt idx="343">
                  <c:v>2790.9</c:v>
                </c:pt>
                <c:pt idx="344">
                  <c:v>2793.1</c:v>
                </c:pt>
                <c:pt idx="345">
                  <c:v>2778</c:v>
                </c:pt>
                <c:pt idx="346">
                  <c:v>2738.1</c:v>
                </c:pt>
                <c:pt idx="347">
                  <c:v>2674.1</c:v>
                </c:pt>
                <c:pt idx="348">
                  <c:v>2631.2</c:v>
                </c:pt>
                <c:pt idx="349">
                  <c:v>2656.7</c:v>
                </c:pt>
                <c:pt idx="350">
                  <c:v>2746.2</c:v>
                </c:pt>
                <c:pt idx="351">
                  <c:v>2848.5</c:v>
                </c:pt>
                <c:pt idx="352">
                  <c:v>2914.6</c:v>
                </c:pt>
                <c:pt idx="353">
                  <c:v>2948</c:v>
                </c:pt>
                <c:pt idx="354">
                  <c:v>2955.2</c:v>
                </c:pt>
                <c:pt idx="355">
                  <c:v>2893.6</c:v>
                </c:pt>
                <c:pt idx="356">
                  <c:v>2782.8</c:v>
                </c:pt>
                <c:pt idx="357">
                  <c:v>2738.6</c:v>
                </c:pt>
                <c:pt idx="358">
                  <c:v>2731.6</c:v>
                </c:pt>
                <c:pt idx="359">
                  <c:v>2729.8</c:v>
                </c:pt>
                <c:pt idx="360">
                  <c:v>2658.1</c:v>
                </c:pt>
                <c:pt idx="361">
                  <c:v>2463.9</c:v>
                </c:pt>
                <c:pt idx="362">
                  <c:v>2054.1</c:v>
                </c:pt>
                <c:pt idx="363">
                  <c:v>878.1</c:v>
                </c:pt>
                <c:pt idx="364">
                  <c:v>731.6</c:v>
                </c:pt>
                <c:pt idx="365">
                  <c:v>722</c:v>
                </c:pt>
                <c:pt idx="366">
                  <c:v>714.4</c:v>
                </c:pt>
                <c:pt idx="367">
                  <c:v>679.2</c:v>
                </c:pt>
                <c:pt idx="368">
                  <c:v>553.20000000000005</c:v>
                </c:pt>
                <c:pt idx="369">
                  <c:v>332.6</c:v>
                </c:pt>
                <c:pt idx="370">
                  <c:v>125</c:v>
                </c:pt>
                <c:pt idx="371">
                  <c:v>25.5</c:v>
                </c:pt>
                <c:pt idx="372">
                  <c:v>6</c:v>
                </c:pt>
                <c:pt idx="373">
                  <c:v>5.2</c:v>
                </c:pt>
                <c:pt idx="374">
                  <c:v>5.4</c:v>
                </c:pt>
                <c:pt idx="375">
                  <c:v>5.5</c:v>
                </c:pt>
                <c:pt idx="376">
                  <c:v>5.5</c:v>
                </c:pt>
                <c:pt idx="377">
                  <c:v>5.5</c:v>
                </c:pt>
                <c:pt idx="378">
                  <c:v>5.5</c:v>
                </c:pt>
                <c:pt idx="379">
                  <c:v>5.4</c:v>
                </c:pt>
                <c:pt idx="380">
                  <c:v>5.4</c:v>
                </c:pt>
                <c:pt idx="381">
                  <c:v>5.4</c:v>
                </c:pt>
                <c:pt idx="382">
                  <c:v>5.3</c:v>
                </c:pt>
                <c:pt idx="383">
                  <c:v>5.3</c:v>
                </c:pt>
                <c:pt idx="384">
                  <c:v>5.2</c:v>
                </c:pt>
                <c:pt idx="385">
                  <c:v>5.0999999999999996</c:v>
                </c:pt>
                <c:pt idx="386">
                  <c:v>5.0999999999999996</c:v>
                </c:pt>
                <c:pt idx="387">
                  <c:v>5</c:v>
                </c:pt>
                <c:pt idx="388">
                  <c:v>5</c:v>
                </c:pt>
                <c:pt idx="389">
                  <c:v>4.9000000000000004</c:v>
                </c:pt>
                <c:pt idx="390">
                  <c:v>4.9000000000000004</c:v>
                </c:pt>
                <c:pt idx="391">
                  <c:v>4.9000000000000004</c:v>
                </c:pt>
                <c:pt idx="392">
                  <c:v>4.8</c:v>
                </c:pt>
                <c:pt idx="393">
                  <c:v>4.8</c:v>
                </c:pt>
                <c:pt idx="394">
                  <c:v>4.7</c:v>
                </c:pt>
                <c:pt idx="395">
                  <c:v>4.7</c:v>
                </c:pt>
                <c:pt idx="396">
                  <c:v>4.7</c:v>
                </c:pt>
                <c:pt idx="397">
                  <c:v>4.5999999999999996</c:v>
                </c:pt>
                <c:pt idx="398">
                  <c:v>4.5999999999999996</c:v>
                </c:pt>
                <c:pt idx="399">
                  <c:v>4.5999999999999996</c:v>
                </c:pt>
                <c:pt idx="400">
                  <c:v>4.7</c:v>
                </c:pt>
                <c:pt idx="401">
                  <c:v>4.7</c:v>
                </c:pt>
                <c:pt idx="402">
                  <c:v>4.7</c:v>
                </c:pt>
                <c:pt idx="403">
                  <c:v>4.7</c:v>
                </c:pt>
                <c:pt idx="404">
                  <c:v>4.7</c:v>
                </c:pt>
                <c:pt idx="405">
                  <c:v>4.9000000000000004</c:v>
                </c:pt>
                <c:pt idx="406">
                  <c:v>4.9000000000000004</c:v>
                </c:pt>
                <c:pt idx="407">
                  <c:v>4.9000000000000004</c:v>
                </c:pt>
                <c:pt idx="408">
                  <c:v>4.9000000000000004</c:v>
                </c:pt>
                <c:pt idx="409">
                  <c:v>4.9000000000000004</c:v>
                </c:pt>
                <c:pt idx="410">
                  <c:v>4.9000000000000004</c:v>
                </c:pt>
                <c:pt idx="411">
                  <c:v>4.9000000000000004</c:v>
                </c:pt>
                <c:pt idx="412">
                  <c:v>4.8</c:v>
                </c:pt>
                <c:pt idx="413">
                  <c:v>4.8</c:v>
                </c:pt>
                <c:pt idx="414">
                  <c:v>4.8</c:v>
                </c:pt>
                <c:pt idx="415">
                  <c:v>4.5999999999999996</c:v>
                </c:pt>
                <c:pt idx="416">
                  <c:v>4.4000000000000004</c:v>
                </c:pt>
                <c:pt idx="417">
                  <c:v>4.2</c:v>
                </c:pt>
                <c:pt idx="418">
                  <c:v>4</c:v>
                </c:pt>
                <c:pt idx="419">
                  <c:v>3.8</c:v>
                </c:pt>
                <c:pt idx="420">
                  <c:v>3.7</c:v>
                </c:pt>
                <c:pt idx="421">
                  <c:v>3.7</c:v>
                </c:pt>
                <c:pt idx="422">
                  <c:v>3.7</c:v>
                </c:pt>
                <c:pt idx="423">
                  <c:v>11.7</c:v>
                </c:pt>
                <c:pt idx="424">
                  <c:v>35.9</c:v>
                </c:pt>
                <c:pt idx="425">
                  <c:v>366.1</c:v>
                </c:pt>
                <c:pt idx="426">
                  <c:v>736.3</c:v>
                </c:pt>
                <c:pt idx="427">
                  <c:v>974.5</c:v>
                </c:pt>
                <c:pt idx="428">
                  <c:v>1124.5999999999999</c:v>
                </c:pt>
                <c:pt idx="429">
                  <c:v>1176.5</c:v>
                </c:pt>
                <c:pt idx="430">
                  <c:v>1154.4000000000001</c:v>
                </c:pt>
                <c:pt idx="431">
                  <c:v>1102.7</c:v>
                </c:pt>
                <c:pt idx="432">
                  <c:v>1035.5</c:v>
                </c:pt>
                <c:pt idx="433">
                  <c:v>602.6</c:v>
                </c:pt>
                <c:pt idx="434">
                  <c:v>654</c:v>
                </c:pt>
                <c:pt idx="435">
                  <c:v>807.3</c:v>
                </c:pt>
                <c:pt idx="436">
                  <c:v>948.7</c:v>
                </c:pt>
                <c:pt idx="437">
                  <c:v>1027.8</c:v>
                </c:pt>
                <c:pt idx="438">
                  <c:v>1001.7</c:v>
                </c:pt>
                <c:pt idx="439">
                  <c:v>941</c:v>
                </c:pt>
                <c:pt idx="440">
                  <c:v>853.2</c:v>
                </c:pt>
                <c:pt idx="441">
                  <c:v>672.6</c:v>
                </c:pt>
                <c:pt idx="442">
                  <c:v>591.4</c:v>
                </c:pt>
                <c:pt idx="443">
                  <c:v>597</c:v>
                </c:pt>
                <c:pt idx="444">
                  <c:v>689.7</c:v>
                </c:pt>
                <c:pt idx="445">
                  <c:v>907.8</c:v>
                </c:pt>
                <c:pt idx="446">
                  <c:v>1733.4</c:v>
                </c:pt>
                <c:pt idx="447">
                  <c:v>2063.3000000000002</c:v>
                </c:pt>
                <c:pt idx="448">
                  <c:v>2043.8</c:v>
                </c:pt>
                <c:pt idx="449">
                  <c:v>2036.4</c:v>
                </c:pt>
                <c:pt idx="450">
                  <c:v>2003.8</c:v>
                </c:pt>
                <c:pt idx="451">
                  <c:v>1979.4</c:v>
                </c:pt>
                <c:pt idx="452">
                  <c:v>1967.6</c:v>
                </c:pt>
                <c:pt idx="453">
                  <c:v>1987.9</c:v>
                </c:pt>
                <c:pt idx="454">
                  <c:v>2033.1</c:v>
                </c:pt>
                <c:pt idx="455">
                  <c:v>2064.8000000000002</c:v>
                </c:pt>
                <c:pt idx="456">
                  <c:v>2092.3000000000002</c:v>
                </c:pt>
                <c:pt idx="457">
                  <c:v>2132.8000000000002</c:v>
                </c:pt>
                <c:pt idx="458">
                  <c:v>2140.9</c:v>
                </c:pt>
                <c:pt idx="459">
                  <c:v>2158.3000000000002</c:v>
                </c:pt>
                <c:pt idx="460">
                  <c:v>2168</c:v>
                </c:pt>
                <c:pt idx="461">
                  <c:v>2178.6999999999998</c:v>
                </c:pt>
                <c:pt idx="462">
                  <c:v>2218.5</c:v>
                </c:pt>
                <c:pt idx="463">
                  <c:v>2247.1999999999998</c:v>
                </c:pt>
                <c:pt idx="464">
                  <c:v>2236.9</c:v>
                </c:pt>
                <c:pt idx="465">
                  <c:v>2210.6</c:v>
                </c:pt>
                <c:pt idx="466">
                  <c:v>2171.1</c:v>
                </c:pt>
                <c:pt idx="467">
                  <c:v>2154.6999999999998</c:v>
                </c:pt>
                <c:pt idx="468">
                  <c:v>2156.3000000000002</c:v>
                </c:pt>
                <c:pt idx="469">
                  <c:v>2155.9</c:v>
                </c:pt>
                <c:pt idx="470">
                  <c:v>2155</c:v>
                </c:pt>
                <c:pt idx="471">
                  <c:v>2156.9</c:v>
                </c:pt>
                <c:pt idx="472">
                  <c:v>2148.6999999999998</c:v>
                </c:pt>
                <c:pt idx="473">
                  <c:v>2137.1</c:v>
                </c:pt>
                <c:pt idx="474">
                  <c:v>2125</c:v>
                </c:pt>
                <c:pt idx="475">
                  <c:v>2116.9</c:v>
                </c:pt>
                <c:pt idx="476">
                  <c:v>2139.9</c:v>
                </c:pt>
                <c:pt idx="477">
                  <c:v>2152.3000000000002</c:v>
                </c:pt>
                <c:pt idx="478">
                  <c:v>2138.3000000000002</c:v>
                </c:pt>
                <c:pt idx="479">
                  <c:v>2127.6999999999998</c:v>
                </c:pt>
                <c:pt idx="480">
                  <c:v>2128.8000000000002</c:v>
                </c:pt>
                <c:pt idx="481">
                  <c:v>2133.1</c:v>
                </c:pt>
                <c:pt idx="482">
                  <c:v>2133.8000000000002</c:v>
                </c:pt>
                <c:pt idx="483">
                  <c:v>2119.3000000000002</c:v>
                </c:pt>
                <c:pt idx="484">
                  <c:v>2088.6</c:v>
                </c:pt>
                <c:pt idx="485">
                  <c:v>2010.6</c:v>
                </c:pt>
                <c:pt idx="486">
                  <c:v>1940.3</c:v>
                </c:pt>
                <c:pt idx="487">
                  <c:v>1865.4</c:v>
                </c:pt>
                <c:pt idx="488">
                  <c:v>1878</c:v>
                </c:pt>
                <c:pt idx="489">
                  <c:v>1905.1</c:v>
                </c:pt>
                <c:pt idx="490">
                  <c:v>1934.9</c:v>
                </c:pt>
                <c:pt idx="491">
                  <c:v>1965</c:v>
                </c:pt>
                <c:pt idx="492">
                  <c:v>1946.6</c:v>
                </c:pt>
                <c:pt idx="493">
                  <c:v>1914.2</c:v>
                </c:pt>
                <c:pt idx="494">
                  <c:v>1879.1</c:v>
                </c:pt>
                <c:pt idx="495">
                  <c:v>1813.2</c:v>
                </c:pt>
                <c:pt idx="496">
                  <c:v>1811.1</c:v>
                </c:pt>
                <c:pt idx="497">
                  <c:v>1816.6</c:v>
                </c:pt>
                <c:pt idx="498">
                  <c:v>1818.3</c:v>
                </c:pt>
                <c:pt idx="499">
                  <c:v>1861.6</c:v>
                </c:pt>
                <c:pt idx="500">
                  <c:v>1867</c:v>
                </c:pt>
                <c:pt idx="501">
                  <c:v>1878.3</c:v>
                </c:pt>
                <c:pt idx="502">
                  <c:v>1901.7</c:v>
                </c:pt>
                <c:pt idx="503">
                  <c:v>1915.8</c:v>
                </c:pt>
                <c:pt idx="504">
                  <c:v>1946.4</c:v>
                </c:pt>
                <c:pt idx="505">
                  <c:v>2020.2</c:v>
                </c:pt>
                <c:pt idx="506">
                  <c:v>2123.5</c:v>
                </c:pt>
                <c:pt idx="507">
                  <c:v>2390.1999999999998</c:v>
                </c:pt>
                <c:pt idx="508">
                  <c:v>2357.4</c:v>
                </c:pt>
                <c:pt idx="509">
                  <c:v>2321.8000000000002</c:v>
                </c:pt>
                <c:pt idx="510">
                  <c:v>2333.9</c:v>
                </c:pt>
                <c:pt idx="511">
                  <c:v>2361.6999999999998</c:v>
                </c:pt>
                <c:pt idx="512">
                  <c:v>2374.6</c:v>
                </c:pt>
                <c:pt idx="513">
                  <c:v>2348.1</c:v>
                </c:pt>
                <c:pt idx="514">
                  <c:v>2351.8000000000002</c:v>
                </c:pt>
                <c:pt idx="515">
                  <c:v>2451.1</c:v>
                </c:pt>
                <c:pt idx="516">
                  <c:v>2589.6999999999998</c:v>
                </c:pt>
                <c:pt idx="517">
                  <c:v>2679.5</c:v>
                </c:pt>
                <c:pt idx="518">
                  <c:v>2704.4</c:v>
                </c:pt>
                <c:pt idx="519">
                  <c:v>2690.2</c:v>
                </c:pt>
                <c:pt idx="520">
                  <c:v>2665.6</c:v>
                </c:pt>
                <c:pt idx="521">
                  <c:v>2658.3</c:v>
                </c:pt>
                <c:pt idx="522">
                  <c:v>2670.4</c:v>
                </c:pt>
                <c:pt idx="523">
                  <c:v>2687</c:v>
                </c:pt>
                <c:pt idx="524">
                  <c:v>2698.2</c:v>
                </c:pt>
                <c:pt idx="525">
                  <c:v>2700.9</c:v>
                </c:pt>
                <c:pt idx="526">
                  <c:v>2675.2</c:v>
                </c:pt>
                <c:pt idx="527">
                  <c:v>2631.1</c:v>
                </c:pt>
                <c:pt idx="528">
                  <c:v>2605.6</c:v>
                </c:pt>
                <c:pt idx="529">
                  <c:v>2598.6</c:v>
                </c:pt>
                <c:pt idx="530">
                  <c:v>2591.3000000000002</c:v>
                </c:pt>
                <c:pt idx="531">
                  <c:v>2589.9</c:v>
                </c:pt>
                <c:pt idx="532">
                  <c:v>2611.1999999999998</c:v>
                </c:pt>
                <c:pt idx="533">
                  <c:v>2652.8</c:v>
                </c:pt>
                <c:pt idx="534">
                  <c:v>2669.9</c:v>
                </c:pt>
                <c:pt idx="535">
                  <c:v>2669.2</c:v>
                </c:pt>
                <c:pt idx="536">
                  <c:v>2664.8</c:v>
                </c:pt>
                <c:pt idx="537">
                  <c:v>2661.2</c:v>
                </c:pt>
                <c:pt idx="538">
                  <c:v>2657.8</c:v>
                </c:pt>
                <c:pt idx="539">
                  <c:v>2660.1</c:v>
                </c:pt>
                <c:pt idx="540">
                  <c:v>2667.9</c:v>
                </c:pt>
                <c:pt idx="541">
                  <c:v>2675.7</c:v>
                </c:pt>
                <c:pt idx="542">
                  <c:v>2678.7</c:v>
                </c:pt>
                <c:pt idx="543">
                  <c:v>2671.4</c:v>
                </c:pt>
                <c:pt idx="544">
                  <c:v>2658.1</c:v>
                </c:pt>
                <c:pt idx="545">
                  <c:v>2644.7</c:v>
                </c:pt>
                <c:pt idx="546">
                  <c:v>2638.3</c:v>
                </c:pt>
                <c:pt idx="547">
                  <c:v>2614.6999999999998</c:v>
                </c:pt>
                <c:pt idx="548">
                  <c:v>2598.9</c:v>
                </c:pt>
                <c:pt idx="549">
                  <c:v>2590.4</c:v>
                </c:pt>
                <c:pt idx="550">
                  <c:v>2585.9</c:v>
                </c:pt>
                <c:pt idx="551">
                  <c:v>2587.4</c:v>
                </c:pt>
                <c:pt idx="552">
                  <c:v>2590.9</c:v>
                </c:pt>
                <c:pt idx="553">
                  <c:v>2592.6</c:v>
                </c:pt>
                <c:pt idx="554">
                  <c:v>2584.4</c:v>
                </c:pt>
                <c:pt idx="555">
                  <c:v>2560.3000000000002</c:v>
                </c:pt>
                <c:pt idx="556">
                  <c:v>2513.6999999999998</c:v>
                </c:pt>
                <c:pt idx="557">
                  <c:v>2279.1</c:v>
                </c:pt>
                <c:pt idx="558">
                  <c:v>2034.7</c:v>
                </c:pt>
                <c:pt idx="559">
                  <c:v>1758.6</c:v>
                </c:pt>
                <c:pt idx="560">
                  <c:v>1080</c:v>
                </c:pt>
                <c:pt idx="561">
                  <c:v>682</c:v>
                </c:pt>
                <c:pt idx="562">
                  <c:v>665.5</c:v>
                </c:pt>
                <c:pt idx="563">
                  <c:v>666.9</c:v>
                </c:pt>
                <c:pt idx="564">
                  <c:v>659.4</c:v>
                </c:pt>
                <c:pt idx="565">
                  <c:v>640.79999999999995</c:v>
                </c:pt>
                <c:pt idx="566">
                  <c:v>583.20000000000005</c:v>
                </c:pt>
                <c:pt idx="567">
                  <c:v>455.1</c:v>
                </c:pt>
                <c:pt idx="568">
                  <c:v>300.3</c:v>
                </c:pt>
                <c:pt idx="569">
                  <c:v>199.6</c:v>
                </c:pt>
                <c:pt idx="570">
                  <c:v>166.4</c:v>
                </c:pt>
                <c:pt idx="571">
                  <c:v>160.5</c:v>
                </c:pt>
                <c:pt idx="572">
                  <c:v>147.5</c:v>
                </c:pt>
                <c:pt idx="573">
                  <c:v>106.6</c:v>
                </c:pt>
                <c:pt idx="574">
                  <c:v>52.4</c:v>
                </c:pt>
                <c:pt idx="575">
                  <c:v>17.3</c:v>
                </c:pt>
                <c:pt idx="576">
                  <c:v>7</c:v>
                </c:pt>
                <c:pt idx="577">
                  <c:v>5.8</c:v>
                </c:pt>
                <c:pt idx="578">
                  <c:v>5.7</c:v>
                </c:pt>
                <c:pt idx="579">
                  <c:v>5.7</c:v>
                </c:pt>
                <c:pt idx="580">
                  <c:v>5.6</c:v>
                </c:pt>
                <c:pt idx="581">
                  <c:v>5.6</c:v>
                </c:pt>
                <c:pt idx="582">
                  <c:v>5.5</c:v>
                </c:pt>
                <c:pt idx="583">
                  <c:v>5.5</c:v>
                </c:pt>
                <c:pt idx="584">
                  <c:v>5.4</c:v>
                </c:pt>
                <c:pt idx="585">
                  <c:v>5.3</c:v>
                </c:pt>
                <c:pt idx="586">
                  <c:v>5.2</c:v>
                </c:pt>
                <c:pt idx="587">
                  <c:v>5.0999999999999996</c:v>
                </c:pt>
                <c:pt idx="588">
                  <c:v>5</c:v>
                </c:pt>
                <c:pt idx="589">
                  <c:v>4.9000000000000004</c:v>
                </c:pt>
                <c:pt idx="590">
                  <c:v>4.9000000000000004</c:v>
                </c:pt>
                <c:pt idx="591">
                  <c:v>4.8</c:v>
                </c:pt>
                <c:pt idx="592">
                  <c:v>4.7</c:v>
                </c:pt>
                <c:pt idx="593">
                  <c:v>4.7</c:v>
                </c:pt>
                <c:pt idx="594">
                  <c:v>4.7</c:v>
                </c:pt>
                <c:pt idx="595">
                  <c:v>4.5999999999999996</c:v>
                </c:pt>
                <c:pt idx="596">
                  <c:v>4.5999999999999996</c:v>
                </c:pt>
                <c:pt idx="597">
                  <c:v>4.5999999999999996</c:v>
                </c:pt>
                <c:pt idx="598">
                  <c:v>18.5</c:v>
                </c:pt>
                <c:pt idx="599">
                  <c:v>36.5</c:v>
                </c:pt>
                <c:pt idx="600">
                  <c:v>96.5</c:v>
                </c:pt>
                <c:pt idx="601">
                  <c:v>92.4</c:v>
                </c:pt>
                <c:pt idx="602">
                  <c:v>76.400000000000006</c:v>
                </c:pt>
                <c:pt idx="603">
                  <c:v>56.4</c:v>
                </c:pt>
                <c:pt idx="604">
                  <c:v>16.399999999999999</c:v>
                </c:pt>
                <c:pt idx="605">
                  <c:v>12.4</c:v>
                </c:pt>
                <c:pt idx="606">
                  <c:v>10.3</c:v>
                </c:pt>
                <c:pt idx="607">
                  <c:v>6.3</c:v>
                </c:pt>
                <c:pt idx="608">
                  <c:v>8.1999999999999993</c:v>
                </c:pt>
                <c:pt idx="609">
                  <c:v>8.1999999999999993</c:v>
                </c:pt>
                <c:pt idx="610">
                  <c:v>10.1</c:v>
                </c:pt>
                <c:pt idx="611">
                  <c:v>12.1</c:v>
                </c:pt>
                <c:pt idx="612">
                  <c:v>10.199999999999999</c:v>
                </c:pt>
                <c:pt idx="613">
                  <c:v>8.4</c:v>
                </c:pt>
                <c:pt idx="614">
                  <c:v>6.6</c:v>
                </c:pt>
                <c:pt idx="615">
                  <c:v>4.8</c:v>
                </c:pt>
                <c:pt idx="616">
                  <c:v>5</c:v>
                </c:pt>
                <c:pt idx="617">
                  <c:v>5.2</c:v>
                </c:pt>
                <c:pt idx="618">
                  <c:v>5.4</c:v>
                </c:pt>
                <c:pt idx="619">
                  <c:v>5.5</c:v>
                </c:pt>
                <c:pt idx="620">
                  <c:v>5.5</c:v>
                </c:pt>
                <c:pt idx="621">
                  <c:v>21.5</c:v>
                </c:pt>
                <c:pt idx="622">
                  <c:v>59.5</c:v>
                </c:pt>
                <c:pt idx="623">
                  <c:v>71.400000000000006</c:v>
                </c:pt>
                <c:pt idx="624">
                  <c:v>73.400000000000006</c:v>
                </c:pt>
                <c:pt idx="625">
                  <c:v>73.400000000000006</c:v>
                </c:pt>
                <c:pt idx="626">
                  <c:v>69.400000000000006</c:v>
                </c:pt>
                <c:pt idx="627">
                  <c:v>65.3</c:v>
                </c:pt>
                <c:pt idx="628">
                  <c:v>47.2</c:v>
                </c:pt>
                <c:pt idx="629">
                  <c:v>15.2</c:v>
                </c:pt>
                <c:pt idx="630">
                  <c:v>5.2</c:v>
                </c:pt>
                <c:pt idx="631">
                  <c:v>5.2</c:v>
                </c:pt>
                <c:pt idx="632">
                  <c:v>12.5</c:v>
                </c:pt>
                <c:pt idx="633">
                  <c:v>42.4</c:v>
                </c:pt>
                <c:pt idx="634">
                  <c:v>122.5</c:v>
                </c:pt>
                <c:pt idx="635">
                  <c:v>186.4</c:v>
                </c:pt>
                <c:pt idx="636">
                  <c:v>213.9</c:v>
                </c:pt>
                <c:pt idx="637">
                  <c:v>231.6</c:v>
                </c:pt>
                <c:pt idx="638">
                  <c:v>244.7</c:v>
                </c:pt>
                <c:pt idx="639">
                  <c:v>251.9</c:v>
                </c:pt>
                <c:pt idx="640">
                  <c:v>252.7</c:v>
                </c:pt>
                <c:pt idx="641">
                  <c:v>250.2</c:v>
                </c:pt>
                <c:pt idx="642">
                  <c:v>237.2</c:v>
                </c:pt>
                <c:pt idx="643">
                  <c:v>191.3</c:v>
                </c:pt>
                <c:pt idx="644">
                  <c:v>129.5</c:v>
                </c:pt>
                <c:pt idx="645">
                  <c:v>91.6</c:v>
                </c:pt>
                <c:pt idx="646">
                  <c:v>121.6</c:v>
                </c:pt>
                <c:pt idx="647">
                  <c:v>226.3</c:v>
                </c:pt>
                <c:pt idx="648">
                  <c:v>389.8</c:v>
                </c:pt>
                <c:pt idx="649">
                  <c:v>1611.1</c:v>
                </c:pt>
                <c:pt idx="650">
                  <c:v>2563.9</c:v>
                </c:pt>
                <c:pt idx="651">
                  <c:v>2703.9</c:v>
                </c:pt>
                <c:pt idx="652">
                  <c:v>2729.7</c:v>
                </c:pt>
                <c:pt idx="653">
                  <c:v>2757.6</c:v>
                </c:pt>
                <c:pt idx="654">
                  <c:v>2788.6</c:v>
                </c:pt>
                <c:pt idx="655">
                  <c:v>2808.4</c:v>
                </c:pt>
                <c:pt idx="656">
                  <c:v>2821.3</c:v>
                </c:pt>
                <c:pt idx="657">
                  <c:v>2820</c:v>
                </c:pt>
                <c:pt idx="658">
                  <c:v>2774.9</c:v>
                </c:pt>
                <c:pt idx="659">
                  <c:v>2713.7</c:v>
                </c:pt>
                <c:pt idx="660">
                  <c:v>2734.6</c:v>
                </c:pt>
                <c:pt idx="661">
                  <c:v>2916.4</c:v>
                </c:pt>
                <c:pt idx="662">
                  <c:v>3184</c:v>
                </c:pt>
                <c:pt idx="663">
                  <c:v>3442.9</c:v>
                </c:pt>
                <c:pt idx="664">
                  <c:v>3650</c:v>
                </c:pt>
                <c:pt idx="665">
                  <c:v>3794.1</c:v>
                </c:pt>
                <c:pt idx="666">
                  <c:v>3864</c:v>
                </c:pt>
                <c:pt idx="667">
                  <c:v>3893.8</c:v>
                </c:pt>
                <c:pt idx="668">
                  <c:v>3908.1</c:v>
                </c:pt>
                <c:pt idx="669">
                  <c:v>3922.3</c:v>
                </c:pt>
                <c:pt idx="670">
                  <c:v>3965.2</c:v>
                </c:pt>
                <c:pt idx="671">
                  <c:v>3973.1</c:v>
                </c:pt>
                <c:pt idx="672">
                  <c:v>3975.8</c:v>
                </c:pt>
                <c:pt idx="673">
                  <c:v>3982.6</c:v>
                </c:pt>
                <c:pt idx="674">
                  <c:v>3983.7</c:v>
                </c:pt>
                <c:pt idx="675">
                  <c:v>3981.6</c:v>
                </c:pt>
                <c:pt idx="676">
                  <c:v>3981.8</c:v>
                </c:pt>
                <c:pt idx="677">
                  <c:v>3984.1</c:v>
                </c:pt>
                <c:pt idx="678">
                  <c:v>3986.2</c:v>
                </c:pt>
                <c:pt idx="679">
                  <c:v>3990</c:v>
                </c:pt>
                <c:pt idx="680">
                  <c:v>3990.1</c:v>
                </c:pt>
                <c:pt idx="681">
                  <c:v>3995.5</c:v>
                </c:pt>
                <c:pt idx="682">
                  <c:v>4000.7</c:v>
                </c:pt>
                <c:pt idx="683">
                  <c:v>3998</c:v>
                </c:pt>
                <c:pt idx="684">
                  <c:v>3997.6</c:v>
                </c:pt>
                <c:pt idx="685">
                  <c:v>4004.6</c:v>
                </c:pt>
                <c:pt idx="686">
                  <c:v>4006.5</c:v>
                </c:pt>
                <c:pt idx="687">
                  <c:v>4006.1</c:v>
                </c:pt>
                <c:pt idx="688">
                  <c:v>4009.3</c:v>
                </c:pt>
                <c:pt idx="689">
                  <c:v>4009.3</c:v>
                </c:pt>
                <c:pt idx="690">
                  <c:v>4007.8</c:v>
                </c:pt>
                <c:pt idx="691">
                  <c:v>4009.8</c:v>
                </c:pt>
                <c:pt idx="692">
                  <c:v>4000.8</c:v>
                </c:pt>
                <c:pt idx="693">
                  <c:v>3993.2</c:v>
                </c:pt>
                <c:pt idx="694">
                  <c:v>3994.6</c:v>
                </c:pt>
                <c:pt idx="695">
                  <c:v>3995.2</c:v>
                </c:pt>
                <c:pt idx="696">
                  <c:v>3995.5</c:v>
                </c:pt>
                <c:pt idx="697">
                  <c:v>3997.6</c:v>
                </c:pt>
                <c:pt idx="698">
                  <c:v>3994.6</c:v>
                </c:pt>
                <c:pt idx="699">
                  <c:v>3991.8</c:v>
                </c:pt>
                <c:pt idx="700">
                  <c:v>3991</c:v>
                </c:pt>
                <c:pt idx="701">
                  <c:v>3990.7</c:v>
                </c:pt>
                <c:pt idx="702">
                  <c:v>3993</c:v>
                </c:pt>
                <c:pt idx="703">
                  <c:v>3995.1</c:v>
                </c:pt>
                <c:pt idx="704">
                  <c:v>3991.9</c:v>
                </c:pt>
                <c:pt idx="705">
                  <c:v>3986.7</c:v>
                </c:pt>
                <c:pt idx="706">
                  <c:v>3981.1</c:v>
                </c:pt>
                <c:pt idx="707">
                  <c:v>3972.5</c:v>
                </c:pt>
                <c:pt idx="708">
                  <c:v>3968.9</c:v>
                </c:pt>
                <c:pt idx="709">
                  <c:v>3974.4</c:v>
                </c:pt>
                <c:pt idx="710">
                  <c:v>3981.3</c:v>
                </c:pt>
                <c:pt idx="711">
                  <c:v>3984.1</c:v>
                </c:pt>
                <c:pt idx="712">
                  <c:v>3985.4</c:v>
                </c:pt>
                <c:pt idx="713">
                  <c:v>3985.6</c:v>
                </c:pt>
                <c:pt idx="714">
                  <c:v>3987.5</c:v>
                </c:pt>
                <c:pt idx="715">
                  <c:v>3989.3</c:v>
                </c:pt>
                <c:pt idx="716">
                  <c:v>3983.9</c:v>
                </c:pt>
                <c:pt idx="717">
                  <c:v>3984.8</c:v>
                </c:pt>
                <c:pt idx="718">
                  <c:v>3977.4</c:v>
                </c:pt>
                <c:pt idx="719">
                  <c:v>3946.2</c:v>
                </c:pt>
                <c:pt idx="720">
                  <c:v>3871.3</c:v>
                </c:pt>
                <c:pt idx="721">
                  <c:v>3145.9</c:v>
                </c:pt>
                <c:pt idx="722">
                  <c:v>1716.2</c:v>
                </c:pt>
                <c:pt idx="723">
                  <c:v>1330.7</c:v>
                </c:pt>
                <c:pt idx="724">
                  <c:v>1333.6</c:v>
                </c:pt>
                <c:pt idx="725">
                  <c:v>1333.7</c:v>
                </c:pt>
                <c:pt idx="726">
                  <c:v>1333</c:v>
                </c:pt>
                <c:pt idx="727">
                  <c:v>1331.6</c:v>
                </c:pt>
                <c:pt idx="728">
                  <c:v>1326.6</c:v>
                </c:pt>
                <c:pt idx="729">
                  <c:v>1321.9</c:v>
                </c:pt>
                <c:pt idx="730">
                  <c:v>1316</c:v>
                </c:pt>
                <c:pt idx="731">
                  <c:v>1311.9</c:v>
                </c:pt>
                <c:pt idx="732">
                  <c:v>1314.6</c:v>
                </c:pt>
                <c:pt idx="733">
                  <c:v>1308.5999999999999</c:v>
                </c:pt>
                <c:pt idx="734">
                  <c:v>1243.7</c:v>
                </c:pt>
                <c:pt idx="735">
                  <c:v>1070.9000000000001</c:v>
                </c:pt>
                <c:pt idx="736">
                  <c:v>838.5</c:v>
                </c:pt>
                <c:pt idx="737">
                  <c:v>568.5</c:v>
                </c:pt>
                <c:pt idx="738">
                  <c:v>305.60000000000002</c:v>
                </c:pt>
                <c:pt idx="739">
                  <c:v>127.5</c:v>
                </c:pt>
                <c:pt idx="740">
                  <c:v>60.9</c:v>
                </c:pt>
                <c:pt idx="741">
                  <c:v>51.3</c:v>
                </c:pt>
                <c:pt idx="742">
                  <c:v>53</c:v>
                </c:pt>
                <c:pt idx="743">
                  <c:v>55.3</c:v>
                </c:pt>
                <c:pt idx="744">
                  <c:v>59.4</c:v>
                </c:pt>
                <c:pt idx="745">
                  <c:v>57.5</c:v>
                </c:pt>
                <c:pt idx="746">
                  <c:v>55.5</c:v>
                </c:pt>
                <c:pt idx="747">
                  <c:v>55.5</c:v>
                </c:pt>
                <c:pt idx="748">
                  <c:v>61.5</c:v>
                </c:pt>
                <c:pt idx="749">
                  <c:v>79.5</c:v>
                </c:pt>
                <c:pt idx="750">
                  <c:v>111.5</c:v>
                </c:pt>
                <c:pt idx="751">
                  <c:v>273.60000000000002</c:v>
                </c:pt>
                <c:pt idx="752">
                  <c:v>275.60000000000002</c:v>
                </c:pt>
                <c:pt idx="753">
                  <c:v>249.6</c:v>
                </c:pt>
                <c:pt idx="754">
                  <c:v>215.6</c:v>
                </c:pt>
                <c:pt idx="755">
                  <c:v>143.6</c:v>
                </c:pt>
                <c:pt idx="756">
                  <c:v>35.6</c:v>
                </c:pt>
                <c:pt idx="757">
                  <c:v>7.6</c:v>
                </c:pt>
                <c:pt idx="758">
                  <c:v>7.6</c:v>
                </c:pt>
                <c:pt idx="759">
                  <c:v>7.6</c:v>
                </c:pt>
                <c:pt idx="760">
                  <c:v>7.6</c:v>
                </c:pt>
                <c:pt idx="761">
                  <c:v>7.6</c:v>
                </c:pt>
                <c:pt idx="762">
                  <c:v>7.6</c:v>
                </c:pt>
                <c:pt idx="763">
                  <c:v>7.6</c:v>
                </c:pt>
                <c:pt idx="764">
                  <c:v>7.6</c:v>
                </c:pt>
                <c:pt idx="765">
                  <c:v>7.6</c:v>
                </c:pt>
                <c:pt idx="766">
                  <c:v>7.6</c:v>
                </c:pt>
                <c:pt idx="767">
                  <c:v>7.6</c:v>
                </c:pt>
                <c:pt idx="768">
                  <c:v>7.3</c:v>
                </c:pt>
                <c:pt idx="769">
                  <c:v>7.1</c:v>
                </c:pt>
                <c:pt idx="770">
                  <c:v>6.8</c:v>
                </c:pt>
                <c:pt idx="771">
                  <c:v>24.6</c:v>
                </c:pt>
                <c:pt idx="772">
                  <c:v>114.3</c:v>
                </c:pt>
                <c:pt idx="773">
                  <c:v>110</c:v>
                </c:pt>
                <c:pt idx="774">
                  <c:v>89.7</c:v>
                </c:pt>
                <c:pt idx="775">
                  <c:v>65.400000000000006</c:v>
                </c:pt>
                <c:pt idx="776">
                  <c:v>33.1</c:v>
                </c:pt>
                <c:pt idx="777">
                  <c:v>40.799999999999997</c:v>
                </c:pt>
                <c:pt idx="778">
                  <c:v>58.8</c:v>
                </c:pt>
                <c:pt idx="779">
                  <c:v>76.8</c:v>
                </c:pt>
                <c:pt idx="780">
                  <c:v>87</c:v>
                </c:pt>
                <c:pt idx="781">
                  <c:v>75.2</c:v>
                </c:pt>
                <c:pt idx="782">
                  <c:v>55.6</c:v>
                </c:pt>
                <c:pt idx="783">
                  <c:v>51.3</c:v>
                </c:pt>
              </c:numCache>
            </c:numRef>
          </c:yVal>
          <c:smooth val="0"/>
          <c:extLst>
            <c:ext xmlns:c16="http://schemas.microsoft.com/office/drawing/2014/chart" uri="{C3380CC4-5D6E-409C-BE32-E72D297353CC}">
              <c16:uniqueId val="{0000000A-1818-413E-A682-0F3DC01FBC8A}"/>
            </c:ext>
          </c:extLst>
        </c:ser>
        <c:ser>
          <c:idx val="6"/>
          <c:order val="6"/>
          <c:tx>
            <c:v>Kate</c:v>
          </c:tx>
          <c:spPr>
            <a:ln w="25400" cap="rnd">
              <a:noFill/>
              <a:round/>
            </a:ln>
            <a:effectLst/>
          </c:spPr>
          <c:marker>
            <c:symbol val="circle"/>
            <c:size val="5"/>
            <c:spPr>
              <a:solidFill>
                <a:schemeClr val="accent1">
                  <a:lumMod val="60000"/>
                </a:schemeClr>
              </a:solidFill>
              <a:ln w="9525">
                <a:solidFill>
                  <a:schemeClr val="accent1">
                    <a:lumMod val="60000"/>
                  </a:schemeClr>
                </a:solidFill>
              </a:ln>
              <a:effectLst/>
            </c:spPr>
          </c:marker>
          <c:xVal>
            <c:numRef>
              <c:f>'15_Degrees'!$T$20:$T$803</c:f>
              <c:numCache>
                <c:formatCode>0.0</c:formatCode>
                <c:ptCount val="784"/>
                <c:pt idx="0">
                  <c:v>0</c:v>
                </c:pt>
                <c:pt idx="1">
                  <c:v>0</c:v>
                </c:pt>
                <c:pt idx="2">
                  <c:v>0</c:v>
                </c:pt>
                <c:pt idx="3">
                  <c:v>0</c:v>
                </c:pt>
                <c:pt idx="4">
                  <c:v>2.4390243902439028</c:v>
                </c:pt>
                <c:pt idx="5">
                  <c:v>7.3999191265669229</c:v>
                </c:pt>
                <c:pt idx="6">
                  <c:v>17.751367666478021</c:v>
                </c:pt>
                <c:pt idx="7">
                  <c:v>27.449918787222522</c:v>
                </c:pt>
                <c:pt idx="8">
                  <c:v>32.505099202670138</c:v>
                </c:pt>
                <c:pt idx="9">
                  <c:v>32.588916459884196</c:v>
                </c:pt>
                <c:pt idx="10">
                  <c:v>27.341453170936585</c:v>
                </c:pt>
                <c:pt idx="11">
                  <c:v>25.754952875552995</c:v>
                </c:pt>
                <c:pt idx="12">
                  <c:v>28.677074774034512</c:v>
                </c:pt>
                <c:pt idx="13">
                  <c:v>31.938715380082499</c:v>
                </c:pt>
                <c:pt idx="14">
                  <c:v>35.733044955970961</c:v>
                </c:pt>
                <c:pt idx="15">
                  <c:v>39.156733677281622</c:v>
                </c:pt>
                <c:pt idx="16">
                  <c:v>45.272416320547279</c:v>
                </c:pt>
                <c:pt idx="17">
                  <c:v>62.283384301732937</c:v>
                </c:pt>
                <c:pt idx="18">
                  <c:v>39.75903614457831</c:v>
                </c:pt>
                <c:pt idx="19">
                  <c:v>27.881519639407585</c:v>
                </c:pt>
                <c:pt idx="20">
                  <c:v>37.412424100887435</c:v>
                </c:pt>
                <c:pt idx="21">
                  <c:v>46.784922394678489</c:v>
                </c:pt>
                <c:pt idx="22">
                  <c:v>52.583156404812456</c:v>
                </c:pt>
                <c:pt idx="23">
                  <c:v>56.505980427691192</c:v>
                </c:pt>
                <c:pt idx="24">
                  <c:v>57.960295834955247</c:v>
                </c:pt>
                <c:pt idx="25">
                  <c:v>51.946179721287841</c:v>
                </c:pt>
                <c:pt idx="26">
                  <c:v>34.608266502159161</c:v>
                </c:pt>
                <c:pt idx="27">
                  <c:v>21.674544226873731</c:v>
                </c:pt>
                <c:pt idx="28">
                  <c:v>20.889987639060564</c:v>
                </c:pt>
                <c:pt idx="29">
                  <c:v>24.276169265033406</c:v>
                </c:pt>
                <c:pt idx="30">
                  <c:v>31.357254290171603</c:v>
                </c:pt>
                <c:pt idx="31">
                  <c:v>41.509433962264147</c:v>
                </c:pt>
                <c:pt idx="32">
                  <c:v>52.69168026101142</c:v>
                </c:pt>
                <c:pt idx="33">
                  <c:v>60.539296284117064</c:v>
                </c:pt>
                <c:pt idx="34">
                  <c:v>64.509394572025045</c:v>
                </c:pt>
                <c:pt idx="35">
                  <c:v>66.123499142367066</c:v>
                </c:pt>
                <c:pt idx="36">
                  <c:v>65.448263320603743</c:v>
                </c:pt>
                <c:pt idx="37">
                  <c:v>67.015976636316793</c:v>
                </c:pt>
                <c:pt idx="38">
                  <c:v>65.207837392418966</c:v>
                </c:pt>
                <c:pt idx="39">
                  <c:v>55.165241506817665</c:v>
                </c:pt>
                <c:pt idx="40">
                  <c:v>38.781575037147107</c:v>
                </c:pt>
                <c:pt idx="41">
                  <c:v>38.077131993481807</c:v>
                </c:pt>
                <c:pt idx="42">
                  <c:v>45.668135095447873</c:v>
                </c:pt>
                <c:pt idx="43">
                  <c:v>42.608894478106777</c:v>
                </c:pt>
                <c:pt idx="44">
                  <c:v>41.421113175825155</c:v>
                </c:pt>
                <c:pt idx="45">
                  <c:v>43.283832536286603</c:v>
                </c:pt>
                <c:pt idx="46">
                  <c:v>43.010566429932453</c:v>
                </c:pt>
                <c:pt idx="47">
                  <c:v>41.471571906354512</c:v>
                </c:pt>
                <c:pt idx="48">
                  <c:v>43.498375824392163</c:v>
                </c:pt>
                <c:pt idx="49">
                  <c:v>47.717595801564514</c:v>
                </c:pt>
                <c:pt idx="50">
                  <c:v>56.914053688247236</c:v>
                </c:pt>
                <c:pt idx="51">
                  <c:v>79.444355227236215</c:v>
                </c:pt>
                <c:pt idx="52">
                  <c:v>88.931297709923669</c:v>
                </c:pt>
                <c:pt idx="53">
                  <c:v>86.825329366765843</c:v>
                </c:pt>
                <c:pt idx="54">
                  <c:v>81.759656652360519</c:v>
                </c:pt>
                <c:pt idx="55">
                  <c:v>69.649805447470811</c:v>
                </c:pt>
                <c:pt idx="56">
                  <c:v>46.262823644357596</c:v>
                </c:pt>
                <c:pt idx="57">
                  <c:v>44.751381215469607</c:v>
                </c:pt>
                <c:pt idx="58">
                  <c:v>58.282208588957054</c:v>
                </c:pt>
                <c:pt idx="59">
                  <c:v>65.565706254392126</c:v>
                </c:pt>
                <c:pt idx="60">
                  <c:v>63.30962186447023</c:v>
                </c:pt>
                <c:pt idx="61">
                  <c:v>55.302366345311135</c:v>
                </c:pt>
                <c:pt idx="62">
                  <c:v>52.461799660441422</c:v>
                </c:pt>
                <c:pt idx="63">
                  <c:v>56.442831215970948</c:v>
                </c:pt>
                <c:pt idx="64">
                  <c:v>56.350626118067979</c:v>
                </c:pt>
                <c:pt idx="65">
                  <c:v>49.072075960293489</c:v>
                </c:pt>
                <c:pt idx="66">
                  <c:v>44.387229660144186</c:v>
                </c:pt>
                <c:pt idx="67">
                  <c:v>48.854555141182743</c:v>
                </c:pt>
                <c:pt idx="68">
                  <c:v>64.73181484202793</c:v>
                </c:pt>
                <c:pt idx="69">
                  <c:v>59.049959049959043</c:v>
                </c:pt>
                <c:pt idx="70">
                  <c:v>53.088350273651294</c:v>
                </c:pt>
                <c:pt idx="71">
                  <c:v>39.983779399837786</c:v>
                </c:pt>
                <c:pt idx="72">
                  <c:v>20.341394025604558</c:v>
                </c:pt>
                <c:pt idx="73">
                  <c:v>18.918918918918923</c:v>
                </c:pt>
                <c:pt idx="74">
                  <c:v>29.562433297758805</c:v>
                </c:pt>
                <c:pt idx="75">
                  <c:v>41.855304039059021</c:v>
                </c:pt>
                <c:pt idx="76">
                  <c:v>49.802371541501984</c:v>
                </c:pt>
                <c:pt idx="77">
                  <c:v>53.927492447129907</c:v>
                </c:pt>
                <c:pt idx="78">
                  <c:v>55.546735463385588</c:v>
                </c:pt>
                <c:pt idx="79">
                  <c:v>65.681098204857449</c:v>
                </c:pt>
                <c:pt idx="80">
                  <c:v>89.465153970826577</c:v>
                </c:pt>
                <c:pt idx="81">
                  <c:v>82.230119946690365</c:v>
                </c:pt>
                <c:pt idx="82">
                  <c:v>66.650318783717509</c:v>
                </c:pt>
                <c:pt idx="83">
                  <c:v>50.127226463104321</c:v>
                </c:pt>
                <c:pt idx="84">
                  <c:v>33.180778032036613</c:v>
                </c:pt>
                <c:pt idx="85">
                  <c:v>20.822230681385612</c:v>
                </c:pt>
                <c:pt idx="86">
                  <c:v>16.419679905157082</c:v>
                </c:pt>
                <c:pt idx="87">
                  <c:v>16.799999999999997</c:v>
                </c:pt>
                <c:pt idx="88">
                  <c:v>15.909090909090912</c:v>
                </c:pt>
                <c:pt idx="89">
                  <c:v>23.465096719932717</c:v>
                </c:pt>
                <c:pt idx="90">
                  <c:v>38.037865748709123</c:v>
                </c:pt>
                <c:pt idx="91">
                  <c:v>38.281249999999993</c:v>
                </c:pt>
                <c:pt idx="92">
                  <c:v>31.54414624659665</c:v>
                </c:pt>
                <c:pt idx="93">
                  <c:v>24.747866563227305</c:v>
                </c:pt>
                <c:pt idx="94">
                  <c:v>19.198664440734557</c:v>
                </c:pt>
                <c:pt idx="95">
                  <c:v>17.211328976034856</c:v>
                </c:pt>
                <c:pt idx="96">
                  <c:v>18.492103922567495</c:v>
                </c:pt>
                <c:pt idx="97">
                  <c:v>17.815211842776925</c:v>
                </c:pt>
                <c:pt idx="98">
                  <c:v>17.407213800313642</c:v>
                </c:pt>
                <c:pt idx="99">
                  <c:v>20.314547837483619</c:v>
                </c:pt>
                <c:pt idx="100">
                  <c:v>25.145550318824512</c:v>
                </c:pt>
                <c:pt idx="101">
                  <c:v>55.377574370709382</c:v>
                </c:pt>
                <c:pt idx="102">
                  <c:v>81.803143093465678</c:v>
                </c:pt>
                <c:pt idx="103">
                  <c:v>74.74747474747474</c:v>
                </c:pt>
                <c:pt idx="104">
                  <c:v>56.820412168792934</c:v>
                </c:pt>
                <c:pt idx="105">
                  <c:v>27.738927738927742</c:v>
                </c:pt>
                <c:pt idx="106">
                  <c:v>5.7519057519057508</c:v>
                </c:pt>
                <c:pt idx="107">
                  <c:v>4.1506204535729569</c:v>
                </c:pt>
                <c:pt idx="108">
                  <c:v>10.359408033826639</c:v>
                </c:pt>
                <c:pt idx="109">
                  <c:v>23.670668953687819</c:v>
                </c:pt>
                <c:pt idx="110">
                  <c:v>40.864960282436009</c:v>
                </c:pt>
                <c:pt idx="111">
                  <c:v>68.513119533527714</c:v>
                </c:pt>
                <c:pt idx="112">
                  <c:v>65.922444183313758</c:v>
                </c:pt>
                <c:pt idx="113">
                  <c:v>51.449763991908291</c:v>
                </c:pt>
                <c:pt idx="114">
                  <c:v>32.443047918303222</c:v>
                </c:pt>
                <c:pt idx="115">
                  <c:v>25.181462869905079</c:v>
                </c:pt>
                <c:pt idx="116">
                  <c:v>28.804702808621819</c:v>
                </c:pt>
                <c:pt idx="117">
                  <c:v>40.765576976809172</c:v>
                </c:pt>
                <c:pt idx="118">
                  <c:v>51.807228915662648</c:v>
                </c:pt>
                <c:pt idx="119">
                  <c:v>62.028247279462832</c:v>
                </c:pt>
                <c:pt idx="120">
                  <c:v>73.616018845700822</c:v>
                </c:pt>
                <c:pt idx="121">
                  <c:v>71.199244570349379</c:v>
                </c:pt>
                <c:pt idx="122">
                  <c:v>60.374243258117779</c:v>
                </c:pt>
                <c:pt idx="123">
                  <c:v>39.100346020761236</c:v>
                </c:pt>
                <c:pt idx="124">
                  <c:v>15.954902630679879</c:v>
                </c:pt>
                <c:pt idx="125">
                  <c:v>13.448735019973372</c:v>
                </c:pt>
                <c:pt idx="126">
                  <c:v>21.568627450980394</c:v>
                </c:pt>
                <c:pt idx="127">
                  <c:v>30.743243243243246</c:v>
                </c:pt>
                <c:pt idx="128">
                  <c:v>38.244853737811482</c:v>
                </c:pt>
                <c:pt idx="129">
                  <c:v>43.390720747009041</c:v>
                </c:pt>
                <c:pt idx="130">
                  <c:v>38.267905304165417</c:v>
                </c:pt>
                <c:pt idx="131">
                  <c:v>29.834905660377359</c:v>
                </c:pt>
                <c:pt idx="132">
                  <c:v>22.993492407809111</c:v>
                </c:pt>
                <c:pt idx="133">
                  <c:v>16.508538899430739</c:v>
                </c:pt>
                <c:pt idx="134">
                  <c:v>16.61428870731196</c:v>
                </c:pt>
                <c:pt idx="135">
                  <c:v>19.610746773852338</c:v>
                </c:pt>
                <c:pt idx="136">
                  <c:v>25.455315544260909</c:v>
                </c:pt>
                <c:pt idx="137">
                  <c:v>35.156060972659084</c:v>
                </c:pt>
                <c:pt idx="138">
                  <c:v>75.259772389905976</c:v>
                </c:pt>
                <c:pt idx="139">
                  <c:v>97.327989311957253</c:v>
                </c:pt>
                <c:pt idx="140">
                  <c:v>91.608391608391599</c:v>
                </c:pt>
                <c:pt idx="141">
                  <c:v>79.766536964980546</c:v>
                </c:pt>
                <c:pt idx="142">
                  <c:v>55.596669750231285</c:v>
                </c:pt>
                <c:pt idx="143">
                  <c:v>8.9139743090696779</c:v>
                </c:pt>
                <c:pt idx="144">
                  <c:v>1.7941454202077429</c:v>
                </c:pt>
                <c:pt idx="145">
                  <c:v>1.6507384882710685</c:v>
                </c:pt>
                <c:pt idx="146">
                  <c:v>3.9167686658506735</c:v>
                </c:pt>
                <c:pt idx="147">
                  <c:v>9.6491228070175428</c:v>
                </c:pt>
                <c:pt idx="148">
                  <c:v>18.544664675536243</c:v>
                </c:pt>
                <c:pt idx="149">
                  <c:v>28.121059268600252</c:v>
                </c:pt>
                <c:pt idx="150">
                  <c:v>44.331508991399531</c:v>
                </c:pt>
                <c:pt idx="151">
                  <c:v>83.725135623869804</c:v>
                </c:pt>
                <c:pt idx="152">
                  <c:v>95.583038869257948</c:v>
                </c:pt>
                <c:pt idx="153">
                  <c:v>92.753623188405783</c:v>
                </c:pt>
                <c:pt idx="154">
                  <c:v>90.839694656488561</c:v>
                </c:pt>
                <c:pt idx="155">
                  <c:v>85.212569316081328</c:v>
                </c:pt>
                <c:pt idx="156">
                  <c:v>64.747356051703889</c:v>
                </c:pt>
                <c:pt idx="157">
                  <c:v>37.086092715231793</c:v>
                </c:pt>
                <c:pt idx="158">
                  <c:v>18.27956989247312</c:v>
                </c:pt>
                <c:pt idx="159">
                  <c:v>13.757700205338807</c:v>
                </c:pt>
                <c:pt idx="160">
                  <c:v>12.363067292644757</c:v>
                </c:pt>
                <c:pt idx="161">
                  <c:v>7.3426573426573425</c:v>
                </c:pt>
                <c:pt idx="162">
                  <c:v>4.4155844155844157</c:v>
                </c:pt>
                <c:pt idx="163">
                  <c:v>5.0410316529894494</c:v>
                </c:pt>
                <c:pt idx="164">
                  <c:v>9.3484419263456093</c:v>
                </c:pt>
                <c:pt idx="165">
                  <c:v>22.165820642978002</c:v>
                </c:pt>
                <c:pt idx="166">
                  <c:v>36.204146730462519</c:v>
                </c:pt>
                <c:pt idx="167">
                  <c:v>35.202492211838006</c:v>
                </c:pt>
                <c:pt idx="168">
                  <c:v>25.526173772261192</c:v>
                </c:pt>
                <c:pt idx="169">
                  <c:v>12.547528517110266</c:v>
                </c:pt>
                <c:pt idx="170">
                  <c:v>7.8481012658227849</c:v>
                </c:pt>
                <c:pt idx="171">
                  <c:v>12.000000000000002</c:v>
                </c:pt>
                <c:pt idx="172">
                  <c:v>18.843283582089548</c:v>
                </c:pt>
                <c:pt idx="173">
                  <c:v>20.179372197309416</c:v>
                </c:pt>
                <c:pt idx="174">
                  <c:v>15.416098226466577</c:v>
                </c:pt>
                <c:pt idx="175">
                  <c:v>13.871260199456032</c:v>
                </c:pt>
                <c:pt idx="176">
                  <c:v>24.752475247524757</c:v>
                </c:pt>
                <c:pt idx="177">
                  <c:v>41.885625965996908</c:v>
                </c:pt>
                <c:pt idx="178">
                  <c:v>54.066985645933016</c:v>
                </c:pt>
                <c:pt idx="179">
                  <c:v>58.559645946489645</c:v>
                </c:pt>
                <c:pt idx="180">
                  <c:v>56.9583931133429</c:v>
                </c:pt>
                <c:pt idx="181">
                  <c:v>52.491849091755938</c:v>
                </c:pt>
                <c:pt idx="182">
                  <c:v>49.657353716394304</c:v>
                </c:pt>
                <c:pt idx="183">
                  <c:v>54.900938477580809</c:v>
                </c:pt>
                <c:pt idx="184">
                  <c:v>60.606060606060609</c:v>
                </c:pt>
                <c:pt idx="185">
                  <c:v>65.54449186028134</c:v>
                </c:pt>
                <c:pt idx="186">
                  <c:v>74.281695800683138</c:v>
                </c:pt>
                <c:pt idx="187">
                  <c:v>70.452039691289968</c:v>
                </c:pt>
                <c:pt idx="188">
                  <c:v>63.113642527800373</c:v>
                </c:pt>
                <c:pt idx="189">
                  <c:v>48.535233570863021</c:v>
                </c:pt>
                <c:pt idx="190">
                  <c:v>33.695652173913047</c:v>
                </c:pt>
                <c:pt idx="191">
                  <c:v>43.746860873932704</c:v>
                </c:pt>
                <c:pt idx="192">
                  <c:v>60.756332500891908</c:v>
                </c:pt>
                <c:pt idx="193">
                  <c:v>69.050160085378877</c:v>
                </c:pt>
                <c:pt idx="194">
                  <c:v>71.128608923884514</c:v>
                </c:pt>
                <c:pt idx="195">
                  <c:v>67.3527324343506</c:v>
                </c:pt>
                <c:pt idx="196">
                  <c:v>60.666951688755887</c:v>
                </c:pt>
                <c:pt idx="197">
                  <c:v>62.443946188340817</c:v>
                </c:pt>
                <c:pt idx="198">
                  <c:v>63.988095238095234</c:v>
                </c:pt>
                <c:pt idx="199">
                  <c:v>65.907172995780599</c:v>
                </c:pt>
                <c:pt idx="200">
                  <c:v>79.094076655052277</c:v>
                </c:pt>
                <c:pt idx="201">
                  <c:v>73.20471596998928</c:v>
                </c:pt>
                <c:pt idx="202">
                  <c:v>59.051023724406903</c:v>
                </c:pt>
                <c:pt idx="203">
                  <c:v>37.752627324171392</c:v>
                </c:pt>
                <c:pt idx="204">
                  <c:v>17.721518987341771</c:v>
                </c:pt>
                <c:pt idx="205">
                  <c:v>6.7930489731437618</c:v>
                </c:pt>
                <c:pt idx="206">
                  <c:v>3.5000000000000004</c:v>
                </c:pt>
                <c:pt idx="207">
                  <c:v>7.1867100036114104</c:v>
                </c:pt>
                <c:pt idx="208">
                  <c:v>19.580419580419576</c:v>
                </c:pt>
                <c:pt idx="209">
                  <c:v>36.051382295448199</c:v>
                </c:pt>
                <c:pt idx="210">
                  <c:v>50.524543452920611</c:v>
                </c:pt>
                <c:pt idx="211">
                  <c:v>71.768857520952807</c:v>
                </c:pt>
                <c:pt idx="212">
                  <c:v>82.150825524319501</c:v>
                </c:pt>
                <c:pt idx="213">
                  <c:v>81.410445559161985</c:v>
                </c:pt>
                <c:pt idx="214">
                  <c:v>77.797051170858651</c:v>
                </c:pt>
                <c:pt idx="215">
                  <c:v>68.686868686868678</c:v>
                </c:pt>
                <c:pt idx="216">
                  <c:v>49.217096910706722</c:v>
                </c:pt>
                <c:pt idx="217">
                  <c:v>31.545921277809462</c:v>
                </c:pt>
                <c:pt idx="218">
                  <c:v>43.337760070827805</c:v>
                </c:pt>
                <c:pt idx="219">
                  <c:v>57.64837001950405</c:v>
                </c:pt>
                <c:pt idx="220">
                  <c:v>63.426371511068325</c:v>
                </c:pt>
                <c:pt idx="221">
                  <c:v>55.036199669757401</c:v>
                </c:pt>
                <c:pt idx="222">
                  <c:v>58.952583156404813</c:v>
                </c:pt>
                <c:pt idx="223">
                  <c:v>62.061560486757337</c:v>
                </c:pt>
                <c:pt idx="224">
                  <c:v>64.899084868998372</c:v>
                </c:pt>
                <c:pt idx="225">
                  <c:v>72.563993777400654</c:v>
                </c:pt>
                <c:pt idx="226">
                  <c:v>72.268779521560262</c:v>
                </c:pt>
                <c:pt idx="227">
                  <c:v>62.822719449225474</c:v>
                </c:pt>
                <c:pt idx="228">
                  <c:v>44.71947194719472</c:v>
                </c:pt>
                <c:pt idx="229">
                  <c:v>21.75732217573222</c:v>
                </c:pt>
                <c:pt idx="230">
                  <c:v>10.965897488258117</c:v>
                </c:pt>
                <c:pt idx="231">
                  <c:v>14.857019995699847</c:v>
                </c:pt>
                <c:pt idx="232">
                  <c:v>34.360616369821891</c:v>
                </c:pt>
                <c:pt idx="233">
                  <c:v>60.81175647305809</c:v>
                </c:pt>
                <c:pt idx="234">
                  <c:v>88.027827212425166</c:v>
                </c:pt>
                <c:pt idx="235">
                  <c:v>97.957397140355994</c:v>
                </c:pt>
                <c:pt idx="236">
                  <c:v>96.969237763297471</c:v>
                </c:pt>
                <c:pt idx="237">
                  <c:v>97.40692720874236</c:v>
                </c:pt>
                <c:pt idx="238">
                  <c:v>99.499374217772214</c:v>
                </c:pt>
                <c:pt idx="239">
                  <c:v>95.32163742690058</c:v>
                </c:pt>
                <c:pt idx="240">
                  <c:v>76.507439310884877</c:v>
                </c:pt>
                <c:pt idx="241">
                  <c:v>79.828390787294893</c:v>
                </c:pt>
                <c:pt idx="242">
                  <c:v>83.484954513645903</c:v>
                </c:pt>
                <c:pt idx="243">
                  <c:v>83.894346915767443</c:v>
                </c:pt>
                <c:pt idx="244">
                  <c:v>78.81854554012709</c:v>
                </c:pt>
                <c:pt idx="245">
                  <c:v>58.94196604816424</c:v>
                </c:pt>
                <c:pt idx="246">
                  <c:v>40.78656650463985</c:v>
                </c:pt>
                <c:pt idx="247">
                  <c:v>53.054298642533951</c:v>
                </c:pt>
                <c:pt idx="248">
                  <c:v>65.686274509803923</c:v>
                </c:pt>
                <c:pt idx="249">
                  <c:v>75.015812776723592</c:v>
                </c:pt>
                <c:pt idx="250">
                  <c:v>80.530695556602282</c:v>
                </c:pt>
                <c:pt idx="251">
                  <c:v>86.219401631912973</c:v>
                </c:pt>
                <c:pt idx="252">
                  <c:v>83.924154987633969</c:v>
                </c:pt>
                <c:pt idx="253">
                  <c:v>77.434952797605334</c:v>
                </c:pt>
                <c:pt idx="254">
                  <c:v>67.087218869994516</c:v>
                </c:pt>
                <c:pt idx="255">
                  <c:v>47.010383100608664</c:v>
                </c:pt>
                <c:pt idx="256">
                  <c:v>27.344133529700542</c:v>
                </c:pt>
                <c:pt idx="257">
                  <c:v>29.34249263984298</c:v>
                </c:pt>
                <c:pt idx="258">
                  <c:v>42.416869424168688</c:v>
                </c:pt>
                <c:pt idx="259">
                  <c:v>49.812734082397</c:v>
                </c:pt>
                <c:pt idx="260">
                  <c:v>71.515768056968469</c:v>
                </c:pt>
                <c:pt idx="261">
                  <c:v>97.300944669365705</c:v>
                </c:pt>
                <c:pt idx="262">
                  <c:v>100</c:v>
                </c:pt>
                <c:pt idx="263">
                  <c:v>92.471769134253449</c:v>
                </c:pt>
                <c:pt idx="264">
                  <c:v>83.372921615201889</c:v>
                </c:pt>
                <c:pt idx="265">
                  <c:v>71.307120085015939</c:v>
                </c:pt>
                <c:pt idx="266">
                  <c:v>70.114942528735639</c:v>
                </c:pt>
                <c:pt idx="267">
                  <c:v>69.675090252707577</c:v>
                </c:pt>
                <c:pt idx="268">
                  <c:v>63.480128893662737</c:v>
                </c:pt>
                <c:pt idx="269">
                  <c:v>46.117274167987318</c:v>
                </c:pt>
                <c:pt idx="270">
                  <c:v>38.574938574938571</c:v>
                </c:pt>
                <c:pt idx="271">
                  <c:v>44.817300521998511</c:v>
                </c:pt>
                <c:pt idx="272">
                  <c:v>38.363443145589812</c:v>
                </c:pt>
                <c:pt idx="273">
                  <c:v>27.835051546391753</c:v>
                </c:pt>
                <c:pt idx="274">
                  <c:v>13.902611150317574</c:v>
                </c:pt>
                <c:pt idx="275">
                  <c:v>10.179640718562874</c:v>
                </c:pt>
                <c:pt idx="276">
                  <c:v>18.41937539834289</c:v>
                </c:pt>
                <c:pt idx="277">
                  <c:v>26.98569314257524</c:v>
                </c:pt>
                <c:pt idx="278">
                  <c:v>31.479242241031841</c:v>
                </c:pt>
                <c:pt idx="279">
                  <c:v>29.911504424778755</c:v>
                </c:pt>
                <c:pt idx="280">
                  <c:v>25.499231950844859</c:v>
                </c:pt>
                <c:pt idx="281">
                  <c:v>17.65221200175208</c:v>
                </c:pt>
                <c:pt idx="282">
                  <c:v>16.167664670658684</c:v>
                </c:pt>
                <c:pt idx="283">
                  <c:v>23.23913960354281</c:v>
                </c:pt>
                <c:pt idx="284">
                  <c:v>30.902111324376197</c:v>
                </c:pt>
                <c:pt idx="285">
                  <c:v>35.958778064041226</c:v>
                </c:pt>
                <c:pt idx="286">
                  <c:v>41.069479810840306</c:v>
                </c:pt>
                <c:pt idx="287">
                  <c:v>52.487008166295482</c:v>
                </c:pt>
                <c:pt idx="288">
                  <c:v>68.379446640316218</c:v>
                </c:pt>
                <c:pt idx="289">
                  <c:v>67.078189300411523</c:v>
                </c:pt>
                <c:pt idx="290">
                  <c:v>62.156372724027129</c:v>
                </c:pt>
                <c:pt idx="291">
                  <c:v>59.864155603581359</c:v>
                </c:pt>
                <c:pt idx="292">
                  <c:v>52.994692949203937</c:v>
                </c:pt>
                <c:pt idx="293">
                  <c:v>47.949080622347942</c:v>
                </c:pt>
                <c:pt idx="294">
                  <c:v>36.985320443967055</c:v>
                </c:pt>
                <c:pt idx="295">
                  <c:v>28.92976588628763</c:v>
                </c:pt>
                <c:pt idx="296">
                  <c:v>30.918281381634372</c:v>
                </c:pt>
                <c:pt idx="297">
                  <c:v>38.618925831202048</c:v>
                </c:pt>
                <c:pt idx="298">
                  <c:v>47.400611620795111</c:v>
                </c:pt>
                <c:pt idx="299">
                  <c:v>52.627280152463932</c:v>
                </c:pt>
                <c:pt idx="300">
                  <c:v>54.557190808159049</c:v>
                </c:pt>
                <c:pt idx="301">
                  <c:v>56.716417910447767</c:v>
                </c:pt>
                <c:pt idx="302">
                  <c:v>58.979251132840446</c:v>
                </c:pt>
                <c:pt idx="303">
                  <c:v>59.522067788344287</c:v>
                </c:pt>
                <c:pt idx="304">
                  <c:v>55.531743905705866</c:v>
                </c:pt>
                <c:pt idx="305">
                  <c:v>50.354609929078023</c:v>
                </c:pt>
                <c:pt idx="306">
                  <c:v>49.412827461607947</c:v>
                </c:pt>
                <c:pt idx="307">
                  <c:v>51.135383730957173</c:v>
                </c:pt>
                <c:pt idx="308">
                  <c:v>53.278919223191664</c:v>
                </c:pt>
                <c:pt idx="309">
                  <c:v>54.391891891891888</c:v>
                </c:pt>
                <c:pt idx="310">
                  <c:v>55.890563930764934</c:v>
                </c:pt>
                <c:pt idx="311">
                  <c:v>60.290827740492169</c:v>
                </c:pt>
                <c:pt idx="312">
                  <c:v>65.267727930535472</c:v>
                </c:pt>
                <c:pt idx="313">
                  <c:v>79.870596693026613</c:v>
                </c:pt>
                <c:pt idx="314">
                  <c:v>100</c:v>
                </c:pt>
                <c:pt idx="315">
                  <c:v>94.441871236683639</c:v>
                </c:pt>
                <c:pt idx="316">
                  <c:v>94.342291371994349</c:v>
                </c:pt>
                <c:pt idx="317">
                  <c:v>95.285242809995282</c:v>
                </c:pt>
                <c:pt idx="318">
                  <c:v>97.232472324723247</c:v>
                </c:pt>
                <c:pt idx="319">
                  <c:v>100</c:v>
                </c:pt>
                <c:pt idx="320">
                  <c:v>98.95178197064989</c:v>
                </c:pt>
                <c:pt idx="321">
                  <c:v>97.395833333333343</c:v>
                </c:pt>
                <c:pt idx="322">
                  <c:v>94.371482176360232</c:v>
                </c:pt>
                <c:pt idx="323">
                  <c:v>85.739750445632808</c:v>
                </c:pt>
                <c:pt idx="324">
                  <c:v>59.798994974874375</c:v>
                </c:pt>
                <c:pt idx="325">
                  <c:v>-5.2631578947368505</c:v>
                </c:pt>
                <c:pt idx="326">
                  <c:v>-19.402985074626848</c:v>
                </c:pt>
                <c:pt idx="327">
                  <c:v>-14.285714285714283</c:v>
                </c:pt>
                <c:pt idx="328">
                  <c:v>-14.285714285714283</c:v>
                </c:pt>
                <c:pt idx="329">
                  <c:v>-14.285714285714283</c:v>
                </c:pt>
                <c:pt idx="330">
                  <c:v>-14.285714285714283</c:v>
                </c:pt>
                <c:pt idx="331">
                  <c:v>-15.942028985507228</c:v>
                </c:pt>
                <c:pt idx="332">
                  <c:v>-15.942028985507228</c:v>
                </c:pt>
                <c:pt idx="333">
                  <c:v>-15.942028985507228</c:v>
                </c:pt>
                <c:pt idx="334">
                  <c:v>-15.942028985507228</c:v>
                </c:pt>
                <c:pt idx="335">
                  <c:v>-15.942028985507228</c:v>
                </c:pt>
                <c:pt idx="336">
                  <c:v>-15.942028985507228</c:v>
                </c:pt>
                <c:pt idx="337">
                  <c:v>-15.942028985507228</c:v>
                </c:pt>
                <c:pt idx="338">
                  <c:v>-15.942028985507228</c:v>
                </c:pt>
                <c:pt idx="339">
                  <c:v>-15.942028985507228</c:v>
                </c:pt>
                <c:pt idx="340">
                  <c:v>-15.942028985507228</c:v>
                </c:pt>
                <c:pt idx="341">
                  <c:v>-17.647058823529427</c:v>
                </c:pt>
                <c:pt idx="342">
                  <c:v>-17.647058823529427</c:v>
                </c:pt>
                <c:pt idx="343">
                  <c:v>-17.647058823529427</c:v>
                </c:pt>
                <c:pt idx="344">
                  <c:v>-17.647058823529427</c:v>
                </c:pt>
                <c:pt idx="345">
                  <c:v>-17.647058823529427</c:v>
                </c:pt>
                <c:pt idx="346">
                  <c:v>-17.647058823529427</c:v>
                </c:pt>
                <c:pt idx="347">
                  <c:v>-17.647058823529427</c:v>
                </c:pt>
                <c:pt idx="348">
                  <c:v>-17.647058823529427</c:v>
                </c:pt>
                <c:pt idx="349">
                  <c:v>-17.647058823529427</c:v>
                </c:pt>
                <c:pt idx="350">
                  <c:v>-17.647058823529427</c:v>
                </c:pt>
                <c:pt idx="351">
                  <c:v>-17.647058823529427</c:v>
                </c:pt>
                <c:pt idx="352">
                  <c:v>-17.647058823529427</c:v>
                </c:pt>
                <c:pt idx="353">
                  <c:v>-17.647058823529427</c:v>
                </c:pt>
                <c:pt idx="354">
                  <c:v>-19.402985074626848</c:v>
                </c:pt>
                <c:pt idx="355">
                  <c:v>-19.402985074626848</c:v>
                </c:pt>
                <c:pt idx="356">
                  <c:v>-19.402985074626848</c:v>
                </c:pt>
                <c:pt idx="357">
                  <c:v>-19.402985074626848</c:v>
                </c:pt>
                <c:pt idx="358">
                  <c:v>-19.402985074626848</c:v>
                </c:pt>
                <c:pt idx="359">
                  <c:v>-19.402985074626848</c:v>
                </c:pt>
                <c:pt idx="360">
                  <c:v>-19.402985074626848</c:v>
                </c:pt>
                <c:pt idx="361">
                  <c:v>-21.212121212121229</c:v>
                </c:pt>
                <c:pt idx="362">
                  <c:v>-21.212121212121229</c:v>
                </c:pt>
                <c:pt idx="363">
                  <c:v>-21.212121212121229</c:v>
                </c:pt>
                <c:pt idx="364">
                  <c:v>-21.212121212121229</c:v>
                </c:pt>
                <c:pt idx="365">
                  <c:v>-23.076923076923084</c:v>
                </c:pt>
                <c:pt idx="366">
                  <c:v>-23.076923076923084</c:v>
                </c:pt>
                <c:pt idx="367">
                  <c:v>-23.076923076923084</c:v>
                </c:pt>
                <c:pt idx="368">
                  <c:v>-23.076923076923084</c:v>
                </c:pt>
                <c:pt idx="369">
                  <c:v>-23.076923076923084</c:v>
                </c:pt>
                <c:pt idx="370">
                  <c:v>-24.999999999999982</c:v>
                </c:pt>
                <c:pt idx="371">
                  <c:v>-24.999999999999982</c:v>
                </c:pt>
                <c:pt idx="372">
                  <c:v>-24.999999999999982</c:v>
                </c:pt>
                <c:pt idx="373">
                  <c:v>-24.999999999999982</c:v>
                </c:pt>
                <c:pt idx="374">
                  <c:v>4.7619047619047477</c:v>
                </c:pt>
                <c:pt idx="375">
                  <c:v>4.7619047619047477</c:v>
                </c:pt>
                <c:pt idx="376">
                  <c:v>15.632754342431761</c:v>
                </c:pt>
                <c:pt idx="377">
                  <c:v>3.0538051381483275</c:v>
                </c:pt>
                <c:pt idx="378">
                  <c:v>1.9792648444863337</c:v>
                </c:pt>
                <c:pt idx="379">
                  <c:v>1.4615747289014616</c:v>
                </c:pt>
                <c:pt idx="380">
                  <c:v>1.4684983420180011</c:v>
                </c:pt>
                <c:pt idx="381">
                  <c:v>1.5263417035942888</c:v>
                </c:pt>
                <c:pt idx="382">
                  <c:v>1.5530402737562521</c:v>
                </c:pt>
                <c:pt idx="383">
                  <c:v>1.8843404808317088</c:v>
                </c:pt>
                <c:pt idx="384">
                  <c:v>2.6465028355387523</c:v>
                </c:pt>
                <c:pt idx="385">
                  <c:v>4.6801202232717909</c:v>
                </c:pt>
                <c:pt idx="386">
                  <c:v>12.670007158196134</c:v>
                </c:pt>
                <c:pt idx="387">
                  <c:v>23.971631205673763</c:v>
                </c:pt>
                <c:pt idx="388">
                  <c:v>32.725998598458297</c:v>
                </c:pt>
                <c:pt idx="389">
                  <c:v>38.660907127429802</c:v>
                </c:pt>
                <c:pt idx="390">
                  <c:v>40.980881130507072</c:v>
                </c:pt>
                <c:pt idx="391">
                  <c:v>40.671031096563013</c:v>
                </c:pt>
                <c:pt idx="392">
                  <c:v>36.719400499583685</c:v>
                </c:pt>
                <c:pt idx="393">
                  <c:v>29.701230228470997</c:v>
                </c:pt>
                <c:pt idx="394">
                  <c:v>26.194249490604481</c:v>
                </c:pt>
                <c:pt idx="395">
                  <c:v>32.10431654676259</c:v>
                </c:pt>
                <c:pt idx="396">
                  <c:v>41.136208076659827</c:v>
                </c:pt>
                <c:pt idx="397">
                  <c:v>45.052273279844393</c:v>
                </c:pt>
                <c:pt idx="398">
                  <c:v>37.540947805197646</c:v>
                </c:pt>
                <c:pt idx="399">
                  <c:v>27.485020740513139</c:v>
                </c:pt>
                <c:pt idx="400">
                  <c:v>20.553359683794465</c:v>
                </c:pt>
                <c:pt idx="401">
                  <c:v>8.790582874501613</c:v>
                </c:pt>
                <c:pt idx="402">
                  <c:v>8.154028271011768</c:v>
                </c:pt>
                <c:pt idx="403">
                  <c:v>7.8933043004899295</c:v>
                </c:pt>
                <c:pt idx="404">
                  <c:v>6.8425708681103119</c:v>
                </c:pt>
                <c:pt idx="405">
                  <c:v>4.7102959566486033</c:v>
                </c:pt>
                <c:pt idx="406">
                  <c:v>2.7630425757645649</c:v>
                </c:pt>
                <c:pt idx="407">
                  <c:v>4.8743924044882556</c:v>
                </c:pt>
                <c:pt idx="408">
                  <c:v>13.401722078029083</c:v>
                </c:pt>
                <c:pt idx="409">
                  <c:v>22.9566039794842</c:v>
                </c:pt>
                <c:pt idx="410">
                  <c:v>28.509445297376679</c:v>
                </c:pt>
                <c:pt idx="411">
                  <c:v>29.247788993406044</c:v>
                </c:pt>
                <c:pt idx="412">
                  <c:v>28.730926684034237</c:v>
                </c:pt>
                <c:pt idx="413">
                  <c:v>27.399585140486515</c:v>
                </c:pt>
                <c:pt idx="414">
                  <c:v>25.942435048395314</c:v>
                </c:pt>
                <c:pt idx="415">
                  <c:v>25.071307246098129</c:v>
                </c:pt>
                <c:pt idx="416">
                  <c:v>24.724956572090328</c:v>
                </c:pt>
                <c:pt idx="417">
                  <c:v>24.482024139934168</c:v>
                </c:pt>
                <c:pt idx="418">
                  <c:v>24.256671314159725</c:v>
                </c:pt>
                <c:pt idx="419">
                  <c:v>24.020964224095831</c:v>
                </c:pt>
                <c:pt idx="420">
                  <c:v>23.826914924837777</c:v>
                </c:pt>
                <c:pt idx="421">
                  <c:v>23.754239499086875</c:v>
                </c:pt>
                <c:pt idx="422">
                  <c:v>23.738756355103639</c:v>
                </c:pt>
                <c:pt idx="423">
                  <c:v>23.703414125618973</c:v>
                </c:pt>
                <c:pt idx="424">
                  <c:v>23.606354176860098</c:v>
                </c:pt>
                <c:pt idx="425">
                  <c:v>23.571871835908158</c:v>
                </c:pt>
                <c:pt idx="426">
                  <c:v>23.539406613514569</c:v>
                </c:pt>
                <c:pt idx="427">
                  <c:v>23.509414225941423</c:v>
                </c:pt>
                <c:pt idx="428">
                  <c:v>23.429019812986333</c:v>
                </c:pt>
                <c:pt idx="429">
                  <c:v>23.363386907095261</c:v>
                </c:pt>
                <c:pt idx="430">
                  <c:v>23.16413462472871</c:v>
                </c:pt>
                <c:pt idx="431">
                  <c:v>22.557434991163845</c:v>
                </c:pt>
                <c:pt idx="432">
                  <c:v>22.24203184135623</c:v>
                </c:pt>
                <c:pt idx="433">
                  <c:v>22.120132508281763</c:v>
                </c:pt>
                <c:pt idx="434">
                  <c:v>22.080360495681564</c:v>
                </c:pt>
                <c:pt idx="435">
                  <c:v>22.062462801115185</c:v>
                </c:pt>
                <c:pt idx="436">
                  <c:v>22.073033002886184</c:v>
                </c:pt>
                <c:pt idx="437">
                  <c:v>22.167208048188208</c:v>
                </c:pt>
                <c:pt idx="438">
                  <c:v>22.179974651457542</c:v>
                </c:pt>
                <c:pt idx="439">
                  <c:v>22.177508793054276</c:v>
                </c:pt>
                <c:pt idx="440">
                  <c:v>22.204624643649034</c:v>
                </c:pt>
                <c:pt idx="441">
                  <c:v>22.428223997978584</c:v>
                </c:pt>
                <c:pt idx="442">
                  <c:v>22.662380637231728</c:v>
                </c:pt>
                <c:pt idx="443">
                  <c:v>22.856332524501305</c:v>
                </c:pt>
                <c:pt idx="444">
                  <c:v>22.948285110276718</c:v>
                </c:pt>
                <c:pt idx="445">
                  <c:v>22.977203022733743</c:v>
                </c:pt>
                <c:pt idx="446">
                  <c:v>22.950404858299596</c:v>
                </c:pt>
                <c:pt idx="447">
                  <c:v>22.84321792518514</c:v>
                </c:pt>
                <c:pt idx="448">
                  <c:v>22.775283030801344</c:v>
                </c:pt>
                <c:pt idx="449">
                  <c:v>22.686425981396816</c:v>
                </c:pt>
                <c:pt idx="450">
                  <c:v>22.672128564676225</c:v>
                </c:pt>
                <c:pt idx="451">
                  <c:v>22.686425981396816</c:v>
                </c:pt>
                <c:pt idx="452">
                  <c:v>22.703180212014136</c:v>
                </c:pt>
                <c:pt idx="453">
                  <c:v>22.734308367817547</c:v>
                </c:pt>
                <c:pt idx="454">
                  <c:v>22.76795597583731</c:v>
                </c:pt>
                <c:pt idx="455">
                  <c:v>22.756005056890015</c:v>
                </c:pt>
                <c:pt idx="456">
                  <c:v>22.712933753943219</c:v>
                </c:pt>
                <c:pt idx="457">
                  <c:v>22.655758338577723</c:v>
                </c:pt>
                <c:pt idx="458">
                  <c:v>22.282037002660729</c:v>
                </c:pt>
                <c:pt idx="459">
                  <c:v>22.111400951357986</c:v>
                </c:pt>
                <c:pt idx="460">
                  <c:v>22.012885889645482</c:v>
                </c:pt>
                <c:pt idx="461">
                  <c:v>21.886380189366356</c:v>
                </c:pt>
                <c:pt idx="462">
                  <c:v>21.846601235914214</c:v>
                </c:pt>
                <c:pt idx="463">
                  <c:v>21.868365180467091</c:v>
                </c:pt>
                <c:pt idx="464">
                  <c:v>21.890184645286684</c:v>
                </c:pt>
                <c:pt idx="465">
                  <c:v>21.9011152642295</c:v>
                </c:pt>
                <c:pt idx="466">
                  <c:v>21.92539402421956</c:v>
                </c:pt>
                <c:pt idx="467">
                  <c:v>22.023502262168641</c:v>
                </c:pt>
                <c:pt idx="468">
                  <c:v>22.124322523995517</c:v>
                </c:pt>
                <c:pt idx="469">
                  <c:v>22.110022607385083</c:v>
                </c:pt>
                <c:pt idx="470">
                  <c:v>21.356169171618316</c:v>
                </c:pt>
                <c:pt idx="471">
                  <c:v>20.787026536629625</c:v>
                </c:pt>
                <c:pt idx="472">
                  <c:v>20.828603859250851</c:v>
                </c:pt>
                <c:pt idx="473">
                  <c:v>21.013031997955768</c:v>
                </c:pt>
                <c:pt idx="474">
                  <c:v>21.12002731773946</c:v>
                </c:pt>
                <c:pt idx="475">
                  <c:v>21.292841150467879</c:v>
                </c:pt>
                <c:pt idx="476">
                  <c:v>22.027753840667991</c:v>
                </c:pt>
                <c:pt idx="477">
                  <c:v>23.029097239492657</c:v>
                </c:pt>
                <c:pt idx="478">
                  <c:v>23.221678584870155</c:v>
                </c:pt>
                <c:pt idx="479">
                  <c:v>23.467123200811617</c:v>
                </c:pt>
                <c:pt idx="480">
                  <c:v>23.832059604131352</c:v>
                </c:pt>
                <c:pt idx="481">
                  <c:v>24.167595985343318</c:v>
                </c:pt>
                <c:pt idx="482">
                  <c:v>24.60480881933665</c:v>
                </c:pt>
                <c:pt idx="483">
                  <c:v>24.950376508396605</c:v>
                </c:pt>
                <c:pt idx="484">
                  <c:v>25.125628140703515</c:v>
                </c:pt>
                <c:pt idx="485">
                  <c:v>25.139384827413398</c:v>
                </c:pt>
                <c:pt idx="486">
                  <c:v>25.042908410048369</c:v>
                </c:pt>
                <c:pt idx="487">
                  <c:v>24.967981757411049</c:v>
                </c:pt>
                <c:pt idx="488">
                  <c:v>24.769606921196168</c:v>
                </c:pt>
                <c:pt idx="489">
                  <c:v>24.439122762793044</c:v>
                </c:pt>
                <c:pt idx="490">
                  <c:v>24.151315580159714</c:v>
                </c:pt>
                <c:pt idx="491">
                  <c:v>24.426628113294342</c:v>
                </c:pt>
                <c:pt idx="492">
                  <c:v>24.995722840034219</c:v>
                </c:pt>
                <c:pt idx="493">
                  <c:v>25.285949141278113</c:v>
                </c:pt>
                <c:pt idx="494">
                  <c:v>25.400522266920738</c:v>
                </c:pt>
                <c:pt idx="495">
                  <c:v>25.417492216246814</c:v>
                </c:pt>
                <c:pt idx="496">
                  <c:v>25.373661708066852</c:v>
                </c:pt>
                <c:pt idx="497">
                  <c:v>25.335215243472124</c:v>
                </c:pt>
                <c:pt idx="498">
                  <c:v>25.263898662913437</c:v>
                </c:pt>
                <c:pt idx="499">
                  <c:v>24.849491384679261</c:v>
                </c:pt>
                <c:pt idx="500">
                  <c:v>24.725312222753022</c:v>
                </c:pt>
                <c:pt idx="501">
                  <c:v>24.914908100748807</c:v>
                </c:pt>
                <c:pt idx="502">
                  <c:v>25.07655665192242</c:v>
                </c:pt>
                <c:pt idx="503">
                  <c:v>25.065567628325212</c:v>
                </c:pt>
                <c:pt idx="504">
                  <c:v>24.891604929841932</c:v>
                </c:pt>
                <c:pt idx="505">
                  <c:v>24.61606868009714</c:v>
                </c:pt>
                <c:pt idx="506">
                  <c:v>24.339854973320563</c:v>
                </c:pt>
                <c:pt idx="507">
                  <c:v>24.10151592573667</c:v>
                </c:pt>
                <c:pt idx="508">
                  <c:v>23.740475950726676</c:v>
                </c:pt>
                <c:pt idx="509">
                  <c:v>23.707545591433828</c:v>
                </c:pt>
                <c:pt idx="510">
                  <c:v>23.768018773047263</c:v>
                </c:pt>
                <c:pt idx="511">
                  <c:v>23.853766915774596</c:v>
                </c:pt>
                <c:pt idx="512">
                  <c:v>23.985968736164558</c:v>
                </c:pt>
                <c:pt idx="513">
                  <c:v>25.166654720091753</c:v>
                </c:pt>
                <c:pt idx="514">
                  <c:v>25.447352183223842</c:v>
                </c:pt>
                <c:pt idx="515">
                  <c:v>25.365571159693062</c:v>
                </c:pt>
                <c:pt idx="516">
                  <c:v>25.253180524020618</c:v>
                </c:pt>
                <c:pt idx="517">
                  <c:v>25.165182418845156</c:v>
                </c:pt>
                <c:pt idx="518">
                  <c:v>25.101142100175434</c:v>
                </c:pt>
                <c:pt idx="519">
                  <c:v>25.21558664615165</c:v>
                </c:pt>
                <c:pt idx="520">
                  <c:v>25.292497048194925</c:v>
                </c:pt>
                <c:pt idx="521">
                  <c:v>25.308531568592375</c:v>
                </c:pt>
                <c:pt idx="522">
                  <c:v>25.276455641842315</c:v>
                </c:pt>
                <c:pt idx="523">
                  <c:v>25.244476638898949</c:v>
                </c:pt>
                <c:pt idx="524">
                  <c:v>25.684533842753872</c:v>
                </c:pt>
                <c:pt idx="525">
                  <c:v>27.020748217575907</c:v>
                </c:pt>
                <c:pt idx="526">
                  <c:v>43.473458514716398</c:v>
                </c:pt>
                <c:pt idx="527">
                  <c:v>96.261144664941042</c:v>
                </c:pt>
                <c:pt idx="528">
                  <c:v>99.403430275913493</c:v>
                </c:pt>
                <c:pt idx="529">
                  <c:v>100</c:v>
                </c:pt>
                <c:pt idx="530">
                  <c:v>99.112688553682347</c:v>
                </c:pt>
                <c:pt idx="531">
                  <c:v>96.820349761526231</c:v>
                </c:pt>
                <c:pt idx="532">
                  <c:v>91.526581932485996</c:v>
                </c:pt>
                <c:pt idx="533">
                  <c:v>89.388513065393283</c:v>
                </c:pt>
                <c:pt idx="534">
                  <c:v>89.220454844222445</c:v>
                </c:pt>
                <c:pt idx="535">
                  <c:v>88.733905579399135</c:v>
                </c:pt>
                <c:pt idx="536">
                  <c:v>87.035036271029469</c:v>
                </c:pt>
                <c:pt idx="537">
                  <c:v>81.119352663519891</c:v>
                </c:pt>
                <c:pt idx="538">
                  <c:v>64.301262516325636</c:v>
                </c:pt>
                <c:pt idx="539">
                  <c:v>28.133216476774763</c:v>
                </c:pt>
                <c:pt idx="540">
                  <c:v>4.6511627906976747</c:v>
                </c:pt>
                <c:pt idx="541">
                  <c:v>2.7283511269276395</c:v>
                </c:pt>
                <c:pt idx="542">
                  <c:v>3.415783274440519</c:v>
                </c:pt>
                <c:pt idx="543">
                  <c:v>3.5591274397244548</c:v>
                </c:pt>
                <c:pt idx="544">
                  <c:v>3.669724770642202</c:v>
                </c:pt>
                <c:pt idx="545">
                  <c:v>3.536977491961415</c:v>
                </c:pt>
                <c:pt idx="546">
                  <c:v>3.7433155080213902</c:v>
                </c:pt>
                <c:pt idx="547">
                  <c:v>3.930131004366813</c:v>
                </c:pt>
                <c:pt idx="548">
                  <c:v>4.0348964013086155</c:v>
                </c:pt>
                <c:pt idx="549">
                  <c:v>4.1394335511982572</c:v>
                </c:pt>
                <c:pt idx="550">
                  <c:v>4.2437431991294883</c:v>
                </c:pt>
                <c:pt idx="551">
                  <c:v>4.3478260869565215</c:v>
                </c:pt>
                <c:pt idx="552">
                  <c:v>4.451682953311618</c:v>
                </c:pt>
                <c:pt idx="553">
                  <c:v>4.6563192904656319</c:v>
                </c:pt>
                <c:pt idx="554">
                  <c:v>4.7619047619047619</c:v>
                </c:pt>
                <c:pt idx="555">
                  <c:v>4.8672566371681416</c:v>
                </c:pt>
                <c:pt idx="556">
                  <c:v>4.8672566371681416</c:v>
                </c:pt>
                <c:pt idx="557">
                  <c:v>4.8672566371681416</c:v>
                </c:pt>
                <c:pt idx="558">
                  <c:v>4.972375690607735</c:v>
                </c:pt>
                <c:pt idx="559">
                  <c:v>4.8648648648648649</c:v>
                </c:pt>
                <c:pt idx="560">
                  <c:v>4.8648648648648649</c:v>
                </c:pt>
                <c:pt idx="561">
                  <c:v>4.7619047619047619</c:v>
                </c:pt>
                <c:pt idx="562">
                  <c:v>4.6632124352331603</c:v>
                </c:pt>
                <c:pt idx="563">
                  <c:v>4.5685279187817258</c:v>
                </c:pt>
                <c:pt idx="564">
                  <c:v>4.477611940298508</c:v>
                </c:pt>
                <c:pt idx="565">
                  <c:v>4.5685279187817258</c:v>
                </c:pt>
                <c:pt idx="566">
                  <c:v>4.5685279187817258</c:v>
                </c:pt>
                <c:pt idx="567">
                  <c:v>4.5685279187817258</c:v>
                </c:pt>
                <c:pt idx="568">
                  <c:v>4.8648648648648649</c:v>
                </c:pt>
                <c:pt idx="569">
                  <c:v>5.0847457627118642</c:v>
                </c:pt>
                <c:pt idx="570">
                  <c:v>5.2023121387283249</c:v>
                </c:pt>
                <c:pt idx="571">
                  <c:v>5.3254437869822491</c:v>
                </c:pt>
                <c:pt idx="572">
                  <c:v>5.3254437869822491</c:v>
                </c:pt>
                <c:pt idx="573">
                  <c:v>5.3254437869822491</c:v>
                </c:pt>
                <c:pt idx="574">
                  <c:v>5.3254437869822491</c:v>
                </c:pt>
                <c:pt idx="575">
                  <c:v>5.3254437869822491</c:v>
                </c:pt>
                <c:pt idx="576">
                  <c:v>5.3254437869822491</c:v>
                </c:pt>
                <c:pt idx="577">
                  <c:v>5.5900621118012426</c:v>
                </c:pt>
                <c:pt idx="578">
                  <c:v>5.882352941176471</c:v>
                </c:pt>
                <c:pt idx="579">
                  <c:v>11.330049261083742</c:v>
                </c:pt>
                <c:pt idx="580">
                  <c:v>100</c:v>
                </c:pt>
                <c:pt idx="581">
                  <c:v>69.696969696969688</c:v>
                </c:pt>
                <c:pt idx="582">
                  <c:v>36.507936507936506</c:v>
                </c:pt>
                <c:pt idx="583">
                  <c:v>18.699186991869915</c:v>
                </c:pt>
                <c:pt idx="584">
                  <c:v>3.3674963396778916</c:v>
                </c:pt>
                <c:pt idx="585">
                  <c:v>1.0474704702473814</c:v>
                </c:pt>
                <c:pt idx="586">
                  <c:v>0.83823791688960247</c:v>
                </c:pt>
                <c:pt idx="587">
                  <c:v>0.79031444425760899</c:v>
                </c:pt>
                <c:pt idx="588">
                  <c:v>0.80109084711095968</c:v>
                </c:pt>
                <c:pt idx="589">
                  <c:v>0.820674000349223</c:v>
                </c:pt>
                <c:pt idx="590">
                  <c:v>0.85037090645920033</c:v>
                </c:pt>
                <c:pt idx="591">
                  <c:v>0.88897295252506148</c:v>
                </c:pt>
                <c:pt idx="592">
                  <c:v>0.87247076294783754</c:v>
                </c:pt>
                <c:pt idx="593">
                  <c:v>0.79941860465116288</c:v>
                </c:pt>
                <c:pt idx="594">
                  <c:v>0.79652425778421443</c:v>
                </c:pt>
                <c:pt idx="595">
                  <c:v>2.1159153633854646</c:v>
                </c:pt>
                <c:pt idx="596">
                  <c:v>6.5841305571187387</c:v>
                </c:pt>
                <c:pt idx="597">
                  <c:v>17.852639164114574</c:v>
                </c:pt>
                <c:pt idx="598">
                  <c:v>33.422549347607898</c:v>
                </c:pt>
                <c:pt idx="599">
                  <c:v>40.871070089414488</c:v>
                </c:pt>
                <c:pt idx="600">
                  <c:v>42.212068270393765</c:v>
                </c:pt>
                <c:pt idx="601">
                  <c:v>41.39861961192863</c:v>
                </c:pt>
                <c:pt idx="602">
                  <c:v>38.623831215535837</c:v>
                </c:pt>
                <c:pt idx="603">
                  <c:v>36.639426844285239</c:v>
                </c:pt>
                <c:pt idx="604">
                  <c:v>35.699643974538787</c:v>
                </c:pt>
                <c:pt idx="605">
                  <c:v>35.16949152542373</c:v>
                </c:pt>
                <c:pt idx="606">
                  <c:v>34.221658206429787</c:v>
                </c:pt>
                <c:pt idx="607">
                  <c:v>31.367292225201069</c:v>
                </c:pt>
                <c:pt idx="608">
                  <c:v>27.948600275355666</c:v>
                </c:pt>
                <c:pt idx="609">
                  <c:v>27.073170731707318</c:v>
                </c:pt>
                <c:pt idx="610">
                  <c:v>32.287776947971111</c:v>
                </c:pt>
                <c:pt idx="611">
                  <c:v>52.750809061488667</c:v>
                </c:pt>
                <c:pt idx="612">
                  <c:v>57.145012826316574</c:v>
                </c:pt>
                <c:pt idx="613">
                  <c:v>50.554994954591322</c:v>
                </c:pt>
                <c:pt idx="614">
                  <c:v>40.666734631460905</c:v>
                </c:pt>
                <c:pt idx="615">
                  <c:v>25.853911465422254</c:v>
                </c:pt>
                <c:pt idx="616">
                  <c:v>16.270874827639037</c:v>
                </c:pt>
                <c:pt idx="617">
                  <c:v>15.812717800089708</c:v>
                </c:pt>
                <c:pt idx="618">
                  <c:v>16.174535146627072</c:v>
                </c:pt>
                <c:pt idx="619">
                  <c:v>16.360572872788541</c:v>
                </c:pt>
                <c:pt idx="620">
                  <c:v>16.475509377951692</c:v>
                </c:pt>
                <c:pt idx="621">
                  <c:v>16.514690982776088</c:v>
                </c:pt>
                <c:pt idx="622">
                  <c:v>15.527779685461162</c:v>
                </c:pt>
                <c:pt idx="623">
                  <c:v>11.918959695380414</c:v>
                </c:pt>
                <c:pt idx="624">
                  <c:v>6.2583629621133925</c:v>
                </c:pt>
                <c:pt idx="625">
                  <c:v>2.196006536208202</c:v>
                </c:pt>
                <c:pt idx="626">
                  <c:v>2.9900857131571672</c:v>
                </c:pt>
                <c:pt idx="627">
                  <c:v>7.9836613442257702</c:v>
                </c:pt>
                <c:pt idx="628">
                  <c:v>13.811471184576787</c:v>
                </c:pt>
                <c:pt idx="629">
                  <c:v>18.409770040275429</c:v>
                </c:pt>
                <c:pt idx="630">
                  <c:v>21.455998501545277</c:v>
                </c:pt>
                <c:pt idx="631">
                  <c:v>23.029932803909588</c:v>
                </c:pt>
                <c:pt idx="632">
                  <c:v>23.422330097087379</c:v>
                </c:pt>
                <c:pt idx="633">
                  <c:v>23.391617927815993</c:v>
                </c:pt>
                <c:pt idx="634">
                  <c:v>23.31260427726377</c:v>
                </c:pt>
                <c:pt idx="635">
                  <c:v>23.165694849368318</c:v>
                </c:pt>
                <c:pt idx="636">
                  <c:v>23.088615291077669</c:v>
                </c:pt>
                <c:pt idx="637">
                  <c:v>23.105022831050228</c:v>
                </c:pt>
                <c:pt idx="638">
                  <c:v>23.182609226635726</c:v>
                </c:pt>
                <c:pt idx="639">
                  <c:v>23.329547896013015</c:v>
                </c:pt>
                <c:pt idx="640">
                  <c:v>24.461927148293839</c:v>
                </c:pt>
                <c:pt idx="641">
                  <c:v>24.852319313083051</c:v>
                </c:pt>
                <c:pt idx="642">
                  <c:v>24.868471705376628</c:v>
                </c:pt>
                <c:pt idx="643">
                  <c:v>24.767083214092654</c:v>
                </c:pt>
                <c:pt idx="644">
                  <c:v>24.609178013111446</c:v>
                </c:pt>
                <c:pt idx="645">
                  <c:v>24.138143884448013</c:v>
                </c:pt>
                <c:pt idx="646">
                  <c:v>23.920681964007454</c:v>
                </c:pt>
                <c:pt idx="647">
                  <c:v>23.651252408477845</c:v>
                </c:pt>
                <c:pt idx="648">
                  <c:v>23.651751147924731</c:v>
                </c:pt>
                <c:pt idx="649">
                  <c:v>23.81180557635291</c:v>
                </c:pt>
                <c:pt idx="650">
                  <c:v>23.977306658704087</c:v>
                </c:pt>
                <c:pt idx="651">
                  <c:v>23.780487804878049</c:v>
                </c:pt>
                <c:pt idx="652">
                  <c:v>23.211064341551413</c:v>
                </c:pt>
                <c:pt idx="653">
                  <c:v>22.714647989373262</c:v>
                </c:pt>
                <c:pt idx="654">
                  <c:v>22.475451569887262</c:v>
                </c:pt>
                <c:pt idx="655">
                  <c:v>22.220527680341618</c:v>
                </c:pt>
                <c:pt idx="656">
                  <c:v>22.047630739013009</c:v>
                </c:pt>
                <c:pt idx="657">
                  <c:v>22.260612043435344</c:v>
                </c:pt>
                <c:pt idx="658">
                  <c:v>22.691657704716548</c:v>
                </c:pt>
                <c:pt idx="659">
                  <c:v>23.199023199023202</c:v>
                </c:pt>
                <c:pt idx="660">
                  <c:v>23.48629991180853</c:v>
                </c:pt>
                <c:pt idx="661">
                  <c:v>23.465045592705163</c:v>
                </c:pt>
                <c:pt idx="662">
                  <c:v>23.493279815118896</c:v>
                </c:pt>
                <c:pt idx="663">
                  <c:v>23.716470445442404</c:v>
                </c:pt>
                <c:pt idx="664">
                  <c:v>23.934783926298561</c:v>
                </c:pt>
                <c:pt idx="665">
                  <c:v>24.169175104138159</c:v>
                </c:pt>
                <c:pt idx="666">
                  <c:v>24.53993403409266</c:v>
                </c:pt>
                <c:pt idx="667">
                  <c:v>24.583255871599434</c:v>
                </c:pt>
                <c:pt idx="668">
                  <c:v>24.421673653159452</c:v>
                </c:pt>
                <c:pt idx="669">
                  <c:v>24.321973344931493</c:v>
                </c:pt>
                <c:pt idx="670">
                  <c:v>24.290416744301599</c:v>
                </c:pt>
                <c:pt idx="671">
                  <c:v>24.207269914926528</c:v>
                </c:pt>
                <c:pt idx="672">
                  <c:v>24.149848793433314</c:v>
                </c:pt>
                <c:pt idx="673">
                  <c:v>24.147508100601758</c:v>
                </c:pt>
                <c:pt idx="674">
                  <c:v>24.145167263300827</c:v>
                </c:pt>
                <c:pt idx="675">
                  <c:v>24.125593732650675</c:v>
                </c:pt>
                <c:pt idx="676">
                  <c:v>24.116231723116783</c:v>
                </c:pt>
                <c:pt idx="677">
                  <c:v>23.940534205169332</c:v>
                </c:pt>
                <c:pt idx="678">
                  <c:v>23.807175440759462</c:v>
                </c:pt>
                <c:pt idx="679">
                  <c:v>23.665063509680603</c:v>
                </c:pt>
                <c:pt idx="680">
                  <c:v>23.540501282566375</c:v>
                </c:pt>
                <c:pt idx="681">
                  <c:v>23.60308586063654</c:v>
                </c:pt>
                <c:pt idx="682">
                  <c:v>24.193185108915984</c:v>
                </c:pt>
                <c:pt idx="683">
                  <c:v>33.469896686854298</c:v>
                </c:pt>
                <c:pt idx="684">
                  <c:v>83.765150672745463</c:v>
                </c:pt>
                <c:pt idx="685">
                  <c:v>99.207816213361497</c:v>
                </c:pt>
                <c:pt idx="686">
                  <c:v>99.211460113024046</c:v>
                </c:pt>
                <c:pt idx="687">
                  <c:v>99.214042441708145</c:v>
                </c:pt>
                <c:pt idx="688">
                  <c:v>99.476850640857975</c:v>
                </c:pt>
                <c:pt idx="689">
                  <c:v>99.477055824290744</c:v>
                </c:pt>
                <c:pt idx="690">
                  <c:v>99.477124183006524</c:v>
                </c:pt>
                <c:pt idx="691">
                  <c:v>99.477329151966558</c:v>
                </c:pt>
                <c:pt idx="692">
                  <c:v>99.47753396029259</c:v>
                </c:pt>
                <c:pt idx="693">
                  <c:v>99.477738608173382</c:v>
                </c:pt>
                <c:pt idx="694">
                  <c:v>99.477943095797457</c:v>
                </c:pt>
                <c:pt idx="695">
                  <c:v>99.477943095797457</c:v>
                </c:pt>
                <c:pt idx="696">
                  <c:v>99.448580093741384</c:v>
                </c:pt>
                <c:pt idx="697">
                  <c:v>99.303014462449894</c:v>
                </c:pt>
                <c:pt idx="698">
                  <c:v>98.745688303543432</c:v>
                </c:pt>
                <c:pt idx="699">
                  <c:v>96.108949416342426</c:v>
                </c:pt>
                <c:pt idx="700">
                  <c:v>73.154362416107389</c:v>
                </c:pt>
                <c:pt idx="701">
                  <c:v>-252.94117647058826</c:v>
                </c:pt>
                <c:pt idx="702">
                  <c:v>-215.78947368421052</c:v>
                </c:pt>
                <c:pt idx="703">
                  <c:v>-140</c:v>
                </c:pt>
                <c:pt idx="704">
                  <c:v>-114.28571428571431</c:v>
                </c:pt>
                <c:pt idx="705">
                  <c:v>-175.8620689655173</c:v>
                </c:pt>
                <c:pt idx="706">
                  <c:v>-175.8620689655173</c:v>
                </c:pt>
                <c:pt idx="707">
                  <c:v>-185.71428571428578</c:v>
                </c:pt>
                <c:pt idx="708">
                  <c:v>-175.8620689655173</c:v>
                </c:pt>
                <c:pt idx="709">
                  <c:v>-175.8620689655173</c:v>
                </c:pt>
                <c:pt idx="710">
                  <c:v>-166.66666666666669</c:v>
                </c:pt>
                <c:pt idx="711">
                  <c:v>-158.06451612903223</c:v>
                </c:pt>
                <c:pt idx="712">
                  <c:v>-93.548387096774178</c:v>
                </c:pt>
                <c:pt idx="713">
                  <c:v>-87.499999999999957</c:v>
                </c:pt>
                <c:pt idx="714">
                  <c:v>-81.818181818181827</c:v>
                </c:pt>
                <c:pt idx="715">
                  <c:v>-66.666666666666657</c:v>
                </c:pt>
                <c:pt idx="716">
                  <c:v>-50</c:v>
                </c:pt>
                <c:pt idx="717">
                  <c:v>-36.363636363636346</c:v>
                </c:pt>
                <c:pt idx="718">
                  <c:v>-25.000000000000021</c:v>
                </c:pt>
                <c:pt idx="719">
                  <c:v>-13.207547169811329</c:v>
                </c:pt>
                <c:pt idx="720">
                  <c:v>-3.4482758620689835</c:v>
                </c:pt>
                <c:pt idx="721">
                  <c:v>3.2258064516129124</c:v>
                </c:pt>
                <c:pt idx="722">
                  <c:v>9.0909090909090864</c:v>
                </c:pt>
                <c:pt idx="723">
                  <c:v>11.764705882352935</c:v>
                </c:pt>
                <c:pt idx="724">
                  <c:v>11.764705882352935</c:v>
                </c:pt>
                <c:pt idx="725">
                  <c:v>10.447761194029852</c:v>
                </c:pt>
                <c:pt idx="726">
                  <c:v>-23.076923076923084</c:v>
                </c:pt>
                <c:pt idx="727">
                  <c:v>-29.03225806451611</c:v>
                </c:pt>
                <c:pt idx="728">
                  <c:v>-33.333333333333329</c:v>
                </c:pt>
                <c:pt idx="729">
                  <c:v>-37.931034482758633</c:v>
                </c:pt>
                <c:pt idx="730">
                  <c:v>-45.45454545454546</c:v>
                </c:pt>
                <c:pt idx="731">
                  <c:v>-48.148148148148124</c:v>
                </c:pt>
                <c:pt idx="732">
                  <c:v>-53.846153846153832</c:v>
                </c:pt>
                <c:pt idx="733">
                  <c:v>-56.862745098039227</c:v>
                </c:pt>
                <c:pt idx="734">
                  <c:v>-56.862745098039227</c:v>
                </c:pt>
                <c:pt idx="735">
                  <c:v>-56.862745098039227</c:v>
                </c:pt>
                <c:pt idx="736">
                  <c:v>-60</c:v>
                </c:pt>
                <c:pt idx="737">
                  <c:v>-60</c:v>
                </c:pt>
                <c:pt idx="738">
                  <c:v>-56.862745098039227</c:v>
                </c:pt>
                <c:pt idx="739">
                  <c:v>-53.846153846153832</c:v>
                </c:pt>
                <c:pt idx="740">
                  <c:v>-48.148148148148124</c:v>
                </c:pt>
                <c:pt idx="741">
                  <c:v>-42.85714285714289</c:v>
                </c:pt>
                <c:pt idx="742">
                  <c:v>-35.593220338983024</c:v>
                </c:pt>
                <c:pt idx="743">
                  <c:v>-31.147540983606582</c:v>
                </c:pt>
                <c:pt idx="744">
                  <c:v>-26.984126984126998</c:v>
                </c:pt>
                <c:pt idx="745">
                  <c:v>-23.076923076923084</c:v>
                </c:pt>
                <c:pt idx="746">
                  <c:v>-19.402985074626848</c:v>
                </c:pt>
                <c:pt idx="747">
                  <c:v>-17.647058823529427</c:v>
                </c:pt>
                <c:pt idx="748">
                  <c:v>13.043478260869579</c:v>
                </c:pt>
                <c:pt idx="749">
                  <c:v>36.507936507936513</c:v>
                </c:pt>
                <c:pt idx="750">
                  <c:v>17.737789203084834</c:v>
                </c:pt>
                <c:pt idx="751">
                  <c:v>19.770773638968482</c:v>
                </c:pt>
                <c:pt idx="752">
                  <c:v>27.710843373493976</c:v>
                </c:pt>
                <c:pt idx="753">
                  <c:v>41.17647058823529</c:v>
                </c:pt>
                <c:pt idx="754">
                  <c:v>42.857142857142861</c:v>
                </c:pt>
                <c:pt idx="755">
                  <c:v>42.857142857142861</c:v>
                </c:pt>
                <c:pt idx="756">
                  <c:v>63.636363636363647</c:v>
                </c:pt>
                <c:pt idx="757">
                  <c:v>33.333333333333329</c:v>
                </c:pt>
                <c:pt idx="758">
                  <c:v>10.76923076923077</c:v>
                </c:pt>
                <c:pt idx="759">
                  <c:v>8.6419753086419728</c:v>
                </c:pt>
                <c:pt idx="760">
                  <c:v>8.235294117647058</c:v>
                </c:pt>
                <c:pt idx="761">
                  <c:v>9.0909090909090917</c:v>
                </c:pt>
                <c:pt idx="762">
                  <c:v>11.111111111111111</c:v>
                </c:pt>
                <c:pt idx="763">
                  <c:v>28.000000000000004</c:v>
                </c:pt>
                <c:pt idx="764">
                  <c:v>100</c:v>
                </c:pt>
                <c:pt idx="765">
                  <c:v>100</c:v>
                </c:pt>
                <c:pt idx="766">
                  <c:v>100</c:v>
                </c:pt>
                <c:pt idx="767">
                  <c:v>100</c:v>
                </c:pt>
                <c:pt idx="768">
                  <c:v>84.189723320158109</c:v>
                </c:pt>
                <c:pt idx="769">
                  <c:v>49.152542372881371</c:v>
                </c:pt>
                <c:pt idx="770">
                  <c:v>-185.71428571428578</c:v>
                </c:pt>
                <c:pt idx="771">
                  <c:v>7.2847682119205244</c:v>
                </c:pt>
                <c:pt idx="772">
                  <c:v>90.769230769230774</c:v>
                </c:pt>
                <c:pt idx="773">
                  <c:v>97.390737116764498</c:v>
                </c:pt>
                <c:pt idx="774">
                  <c:v>80.642322921249459</c:v>
                </c:pt>
                <c:pt idx="775">
                  <c:v>71.19113573407202</c:v>
                </c:pt>
                <c:pt idx="776">
                  <c:v>57.22840034217279</c:v>
                </c:pt>
                <c:pt idx="777">
                  <c:v>51.527924130663862</c:v>
                </c:pt>
                <c:pt idx="778">
                  <c:v>50.059453032104642</c:v>
                </c:pt>
                <c:pt idx="779">
                  <c:v>69.696969696969703</c:v>
                </c:pt>
                <c:pt idx="780">
                  <c:v>84.790874524714837</c:v>
                </c:pt>
                <c:pt idx="781">
                  <c:v>84.703632887189286</c:v>
                </c:pt>
                <c:pt idx="782">
                  <c:v>77.142857142857153</c:v>
                </c:pt>
                <c:pt idx="783">
                  <c:v>60.396039603960382</c:v>
                </c:pt>
              </c:numCache>
            </c:numRef>
          </c:xVal>
          <c:yVal>
            <c:numRef>
              <c:f>'15_Degrees'!$S$20:$S$803</c:f>
              <c:numCache>
                <c:formatCode>0.0</c:formatCode>
                <c:ptCount val="784"/>
                <c:pt idx="0">
                  <c:v>0</c:v>
                </c:pt>
                <c:pt idx="1">
                  <c:v>0</c:v>
                </c:pt>
                <c:pt idx="2">
                  <c:v>18</c:v>
                </c:pt>
                <c:pt idx="3">
                  <c:v>54</c:v>
                </c:pt>
                <c:pt idx="4">
                  <c:v>295.2</c:v>
                </c:pt>
                <c:pt idx="5">
                  <c:v>494.6</c:v>
                </c:pt>
                <c:pt idx="6">
                  <c:v>530.1</c:v>
                </c:pt>
                <c:pt idx="7">
                  <c:v>554.1</c:v>
                </c:pt>
                <c:pt idx="8">
                  <c:v>539.29999999999995</c:v>
                </c:pt>
                <c:pt idx="9">
                  <c:v>483.6</c:v>
                </c:pt>
                <c:pt idx="10">
                  <c:v>476.2</c:v>
                </c:pt>
                <c:pt idx="11">
                  <c:v>519.9</c:v>
                </c:pt>
                <c:pt idx="12">
                  <c:v>608.5</c:v>
                </c:pt>
                <c:pt idx="13">
                  <c:v>678.8</c:v>
                </c:pt>
                <c:pt idx="14">
                  <c:v>647.29999999999995</c:v>
                </c:pt>
                <c:pt idx="15">
                  <c:v>562.1</c:v>
                </c:pt>
                <c:pt idx="16">
                  <c:v>409.3</c:v>
                </c:pt>
                <c:pt idx="17">
                  <c:v>196.2</c:v>
                </c:pt>
                <c:pt idx="18">
                  <c:v>149.4</c:v>
                </c:pt>
                <c:pt idx="19">
                  <c:v>155.30000000000001</c:v>
                </c:pt>
                <c:pt idx="20">
                  <c:v>214.1</c:v>
                </c:pt>
                <c:pt idx="21">
                  <c:v>270.60000000000002</c:v>
                </c:pt>
                <c:pt idx="22">
                  <c:v>282.60000000000002</c:v>
                </c:pt>
                <c:pt idx="23">
                  <c:v>275.89999999999998</c:v>
                </c:pt>
                <c:pt idx="24">
                  <c:v>256.89999999999998</c:v>
                </c:pt>
                <c:pt idx="25">
                  <c:v>208.1</c:v>
                </c:pt>
                <c:pt idx="26">
                  <c:v>162.1</c:v>
                </c:pt>
                <c:pt idx="27">
                  <c:v>148.1</c:v>
                </c:pt>
                <c:pt idx="28">
                  <c:v>161.80000000000001</c:v>
                </c:pt>
                <c:pt idx="29">
                  <c:v>179.6</c:v>
                </c:pt>
                <c:pt idx="30">
                  <c:v>192.3</c:v>
                </c:pt>
                <c:pt idx="31">
                  <c:v>212</c:v>
                </c:pt>
                <c:pt idx="32">
                  <c:v>245.2</c:v>
                </c:pt>
                <c:pt idx="33">
                  <c:v>304.10000000000002</c:v>
                </c:pt>
                <c:pt idx="34">
                  <c:v>383.2</c:v>
                </c:pt>
                <c:pt idx="35">
                  <c:v>466.4</c:v>
                </c:pt>
                <c:pt idx="36">
                  <c:v>549.9</c:v>
                </c:pt>
                <c:pt idx="37">
                  <c:v>582.1</c:v>
                </c:pt>
                <c:pt idx="38">
                  <c:v>546.1</c:v>
                </c:pt>
                <c:pt idx="39">
                  <c:v>432.7</c:v>
                </c:pt>
                <c:pt idx="40">
                  <c:v>336.5</c:v>
                </c:pt>
                <c:pt idx="41">
                  <c:v>368.2</c:v>
                </c:pt>
                <c:pt idx="42">
                  <c:v>544.79999999999995</c:v>
                </c:pt>
                <c:pt idx="43">
                  <c:v>874.7</c:v>
                </c:pt>
                <c:pt idx="44">
                  <c:v>1130.0999999999999</c:v>
                </c:pt>
                <c:pt idx="45">
                  <c:v>1191.9000000000001</c:v>
                </c:pt>
                <c:pt idx="46">
                  <c:v>1154.5999999999999</c:v>
                </c:pt>
                <c:pt idx="47">
                  <c:v>1076.4000000000001</c:v>
                </c:pt>
                <c:pt idx="48">
                  <c:v>1015.9</c:v>
                </c:pt>
                <c:pt idx="49">
                  <c:v>1009.9</c:v>
                </c:pt>
                <c:pt idx="50">
                  <c:v>886.6</c:v>
                </c:pt>
                <c:pt idx="51">
                  <c:v>622.70000000000005</c:v>
                </c:pt>
                <c:pt idx="52">
                  <c:v>524</c:v>
                </c:pt>
                <c:pt idx="53">
                  <c:v>470.6</c:v>
                </c:pt>
                <c:pt idx="54">
                  <c:v>372.8</c:v>
                </c:pt>
                <c:pt idx="55">
                  <c:v>257</c:v>
                </c:pt>
                <c:pt idx="56">
                  <c:v>204.7</c:v>
                </c:pt>
                <c:pt idx="57">
                  <c:v>199.1</c:v>
                </c:pt>
                <c:pt idx="58">
                  <c:v>244.5</c:v>
                </c:pt>
                <c:pt idx="59">
                  <c:v>284.60000000000002</c:v>
                </c:pt>
                <c:pt idx="60">
                  <c:v>267.10000000000002</c:v>
                </c:pt>
                <c:pt idx="61">
                  <c:v>228.2</c:v>
                </c:pt>
                <c:pt idx="62">
                  <c:v>235.6</c:v>
                </c:pt>
                <c:pt idx="63">
                  <c:v>275.5</c:v>
                </c:pt>
                <c:pt idx="64">
                  <c:v>279.5</c:v>
                </c:pt>
                <c:pt idx="65">
                  <c:v>231.7</c:v>
                </c:pt>
                <c:pt idx="66">
                  <c:v>194.2</c:v>
                </c:pt>
                <c:pt idx="67">
                  <c:v>187.7</c:v>
                </c:pt>
                <c:pt idx="68">
                  <c:v>136.1</c:v>
                </c:pt>
                <c:pt idx="69">
                  <c:v>122.1</c:v>
                </c:pt>
                <c:pt idx="70">
                  <c:v>127.9</c:v>
                </c:pt>
                <c:pt idx="71">
                  <c:v>123.3</c:v>
                </c:pt>
                <c:pt idx="72">
                  <c:v>140.6</c:v>
                </c:pt>
                <c:pt idx="73">
                  <c:v>251.6</c:v>
                </c:pt>
                <c:pt idx="74">
                  <c:v>374.8</c:v>
                </c:pt>
                <c:pt idx="75">
                  <c:v>450.6</c:v>
                </c:pt>
                <c:pt idx="76">
                  <c:v>506</c:v>
                </c:pt>
                <c:pt idx="77">
                  <c:v>529.6</c:v>
                </c:pt>
                <c:pt idx="78">
                  <c:v>503.9</c:v>
                </c:pt>
                <c:pt idx="79">
                  <c:v>378.8</c:v>
                </c:pt>
                <c:pt idx="80">
                  <c:v>246.8</c:v>
                </c:pt>
                <c:pt idx="81">
                  <c:v>225.1</c:v>
                </c:pt>
                <c:pt idx="82">
                  <c:v>203.9</c:v>
                </c:pt>
                <c:pt idx="83">
                  <c:v>196.5</c:v>
                </c:pt>
                <c:pt idx="84">
                  <c:v>218.5</c:v>
                </c:pt>
                <c:pt idx="85">
                  <c:v>262.7</c:v>
                </c:pt>
                <c:pt idx="86">
                  <c:v>337.4</c:v>
                </c:pt>
                <c:pt idx="87">
                  <c:v>312.5</c:v>
                </c:pt>
                <c:pt idx="88">
                  <c:v>264</c:v>
                </c:pt>
                <c:pt idx="89">
                  <c:v>237.8</c:v>
                </c:pt>
                <c:pt idx="90">
                  <c:v>232.4</c:v>
                </c:pt>
                <c:pt idx="91">
                  <c:v>256</c:v>
                </c:pt>
                <c:pt idx="92">
                  <c:v>257.10000000000002</c:v>
                </c:pt>
                <c:pt idx="93">
                  <c:v>257.8</c:v>
                </c:pt>
                <c:pt idx="94">
                  <c:v>299.5</c:v>
                </c:pt>
                <c:pt idx="95">
                  <c:v>367.2</c:v>
                </c:pt>
                <c:pt idx="96">
                  <c:v>392.6</c:v>
                </c:pt>
                <c:pt idx="97">
                  <c:v>391.8</c:v>
                </c:pt>
                <c:pt idx="98">
                  <c:v>382.6</c:v>
                </c:pt>
                <c:pt idx="99">
                  <c:v>381.5</c:v>
                </c:pt>
                <c:pt idx="100">
                  <c:v>360.7</c:v>
                </c:pt>
                <c:pt idx="101">
                  <c:v>174.8</c:v>
                </c:pt>
                <c:pt idx="102">
                  <c:v>120.9</c:v>
                </c:pt>
                <c:pt idx="103">
                  <c:v>118.8</c:v>
                </c:pt>
                <c:pt idx="104">
                  <c:v>101.9</c:v>
                </c:pt>
                <c:pt idx="105">
                  <c:v>85.8</c:v>
                </c:pt>
                <c:pt idx="106">
                  <c:v>144.30000000000001</c:v>
                </c:pt>
                <c:pt idx="107">
                  <c:v>233.7</c:v>
                </c:pt>
                <c:pt idx="108">
                  <c:v>236.5</c:v>
                </c:pt>
                <c:pt idx="109">
                  <c:v>233.2</c:v>
                </c:pt>
                <c:pt idx="110">
                  <c:v>226.6</c:v>
                </c:pt>
                <c:pt idx="111">
                  <c:v>171.5</c:v>
                </c:pt>
                <c:pt idx="112">
                  <c:v>170.2</c:v>
                </c:pt>
                <c:pt idx="113">
                  <c:v>148.30000000000001</c:v>
                </c:pt>
                <c:pt idx="114">
                  <c:v>127.3</c:v>
                </c:pt>
                <c:pt idx="115">
                  <c:v>179.1</c:v>
                </c:pt>
                <c:pt idx="116">
                  <c:v>306.2</c:v>
                </c:pt>
                <c:pt idx="117">
                  <c:v>357.9</c:v>
                </c:pt>
                <c:pt idx="118">
                  <c:v>398.4</c:v>
                </c:pt>
                <c:pt idx="119">
                  <c:v>431.9</c:v>
                </c:pt>
                <c:pt idx="120">
                  <c:v>424.5</c:v>
                </c:pt>
                <c:pt idx="121">
                  <c:v>423.6</c:v>
                </c:pt>
                <c:pt idx="122">
                  <c:v>363.4</c:v>
                </c:pt>
                <c:pt idx="123">
                  <c:v>289</c:v>
                </c:pt>
                <c:pt idx="124">
                  <c:v>292.7</c:v>
                </c:pt>
                <c:pt idx="125">
                  <c:v>300.39999999999998</c:v>
                </c:pt>
                <c:pt idx="126">
                  <c:v>326.39999999999998</c:v>
                </c:pt>
                <c:pt idx="127">
                  <c:v>355.2</c:v>
                </c:pt>
                <c:pt idx="128">
                  <c:v>369.2</c:v>
                </c:pt>
                <c:pt idx="129">
                  <c:v>342.7</c:v>
                </c:pt>
                <c:pt idx="130">
                  <c:v>333.7</c:v>
                </c:pt>
                <c:pt idx="131">
                  <c:v>339.2</c:v>
                </c:pt>
                <c:pt idx="132">
                  <c:v>368.8</c:v>
                </c:pt>
                <c:pt idx="133">
                  <c:v>474.3</c:v>
                </c:pt>
                <c:pt idx="134">
                  <c:v>477.3</c:v>
                </c:pt>
                <c:pt idx="135">
                  <c:v>472.7</c:v>
                </c:pt>
                <c:pt idx="136">
                  <c:v>472.2</c:v>
                </c:pt>
                <c:pt idx="137">
                  <c:v>413.3</c:v>
                </c:pt>
                <c:pt idx="138">
                  <c:v>202.1</c:v>
                </c:pt>
                <c:pt idx="139">
                  <c:v>149.69999999999999</c:v>
                </c:pt>
                <c:pt idx="140">
                  <c:v>143</c:v>
                </c:pt>
                <c:pt idx="141">
                  <c:v>128.5</c:v>
                </c:pt>
                <c:pt idx="142">
                  <c:v>108.1</c:v>
                </c:pt>
                <c:pt idx="143">
                  <c:v>256.89999999999998</c:v>
                </c:pt>
                <c:pt idx="144">
                  <c:v>423.6</c:v>
                </c:pt>
                <c:pt idx="145">
                  <c:v>575.5</c:v>
                </c:pt>
                <c:pt idx="146">
                  <c:v>653.6</c:v>
                </c:pt>
                <c:pt idx="147">
                  <c:v>684</c:v>
                </c:pt>
                <c:pt idx="148">
                  <c:v>736.6</c:v>
                </c:pt>
                <c:pt idx="149">
                  <c:v>793</c:v>
                </c:pt>
                <c:pt idx="150">
                  <c:v>639.5</c:v>
                </c:pt>
                <c:pt idx="151">
                  <c:v>331.8</c:v>
                </c:pt>
                <c:pt idx="152">
                  <c:v>226.4</c:v>
                </c:pt>
                <c:pt idx="153">
                  <c:v>165.6</c:v>
                </c:pt>
                <c:pt idx="154">
                  <c:v>131</c:v>
                </c:pt>
                <c:pt idx="155">
                  <c:v>108.2</c:v>
                </c:pt>
                <c:pt idx="156">
                  <c:v>85.1</c:v>
                </c:pt>
                <c:pt idx="157">
                  <c:v>60.4</c:v>
                </c:pt>
                <c:pt idx="158">
                  <c:v>46.5</c:v>
                </c:pt>
                <c:pt idx="159">
                  <c:v>48.7</c:v>
                </c:pt>
                <c:pt idx="160">
                  <c:v>63.9</c:v>
                </c:pt>
                <c:pt idx="161">
                  <c:v>114.4</c:v>
                </c:pt>
                <c:pt idx="162">
                  <c:v>192.5</c:v>
                </c:pt>
                <c:pt idx="163">
                  <c:v>170.6</c:v>
                </c:pt>
                <c:pt idx="164">
                  <c:v>141.19999999999999</c:v>
                </c:pt>
                <c:pt idx="165">
                  <c:v>118.2</c:v>
                </c:pt>
                <c:pt idx="166">
                  <c:v>125.4</c:v>
                </c:pt>
                <c:pt idx="167">
                  <c:v>160.5</c:v>
                </c:pt>
                <c:pt idx="168">
                  <c:v>185.3</c:v>
                </c:pt>
                <c:pt idx="169">
                  <c:v>210.4</c:v>
                </c:pt>
                <c:pt idx="170">
                  <c:v>197.5</c:v>
                </c:pt>
                <c:pt idx="171">
                  <c:v>200</c:v>
                </c:pt>
                <c:pt idx="172">
                  <c:v>214.4</c:v>
                </c:pt>
                <c:pt idx="173">
                  <c:v>223</c:v>
                </c:pt>
                <c:pt idx="174">
                  <c:v>219.9</c:v>
                </c:pt>
                <c:pt idx="175">
                  <c:v>220.6</c:v>
                </c:pt>
                <c:pt idx="176">
                  <c:v>252.5</c:v>
                </c:pt>
                <c:pt idx="177">
                  <c:v>323.5</c:v>
                </c:pt>
                <c:pt idx="178">
                  <c:v>418</c:v>
                </c:pt>
                <c:pt idx="179">
                  <c:v>497.1</c:v>
                </c:pt>
                <c:pt idx="180">
                  <c:v>557.6</c:v>
                </c:pt>
                <c:pt idx="181">
                  <c:v>644.1</c:v>
                </c:pt>
                <c:pt idx="182">
                  <c:v>758.8</c:v>
                </c:pt>
                <c:pt idx="183">
                  <c:v>767.2</c:v>
                </c:pt>
                <c:pt idx="184">
                  <c:v>726</c:v>
                </c:pt>
                <c:pt idx="185">
                  <c:v>632.70000000000005</c:v>
                </c:pt>
                <c:pt idx="186">
                  <c:v>497.7</c:v>
                </c:pt>
                <c:pt idx="187">
                  <c:v>453.5</c:v>
                </c:pt>
                <c:pt idx="188">
                  <c:v>368.7</c:v>
                </c:pt>
                <c:pt idx="189">
                  <c:v>252.6</c:v>
                </c:pt>
                <c:pt idx="190">
                  <c:v>184</c:v>
                </c:pt>
                <c:pt idx="191">
                  <c:v>199.1</c:v>
                </c:pt>
                <c:pt idx="192">
                  <c:v>280.3</c:v>
                </c:pt>
                <c:pt idx="193">
                  <c:v>374.8</c:v>
                </c:pt>
                <c:pt idx="194">
                  <c:v>457.2</c:v>
                </c:pt>
                <c:pt idx="195">
                  <c:v>563.6</c:v>
                </c:pt>
                <c:pt idx="196">
                  <c:v>701.7</c:v>
                </c:pt>
                <c:pt idx="197">
                  <c:v>713.6</c:v>
                </c:pt>
                <c:pt idx="198">
                  <c:v>672</c:v>
                </c:pt>
                <c:pt idx="199">
                  <c:v>592.5</c:v>
                </c:pt>
                <c:pt idx="200">
                  <c:v>430.5</c:v>
                </c:pt>
                <c:pt idx="201">
                  <c:v>373.2</c:v>
                </c:pt>
                <c:pt idx="202">
                  <c:v>307.7</c:v>
                </c:pt>
                <c:pt idx="203">
                  <c:v>247.4</c:v>
                </c:pt>
                <c:pt idx="204">
                  <c:v>221.2</c:v>
                </c:pt>
                <c:pt idx="205">
                  <c:v>253.2</c:v>
                </c:pt>
                <c:pt idx="206">
                  <c:v>400</c:v>
                </c:pt>
                <c:pt idx="207">
                  <c:v>553.79999999999995</c:v>
                </c:pt>
                <c:pt idx="208">
                  <c:v>629.20000000000005</c:v>
                </c:pt>
                <c:pt idx="209">
                  <c:v>716.2</c:v>
                </c:pt>
                <c:pt idx="210">
                  <c:v>772.1</c:v>
                </c:pt>
                <c:pt idx="211">
                  <c:v>680.1</c:v>
                </c:pt>
                <c:pt idx="212">
                  <c:v>672.3</c:v>
                </c:pt>
                <c:pt idx="213">
                  <c:v>677.8</c:v>
                </c:pt>
                <c:pt idx="214">
                  <c:v>576.5</c:v>
                </c:pt>
                <c:pt idx="215">
                  <c:v>396</c:v>
                </c:pt>
                <c:pt idx="216">
                  <c:v>236.3</c:v>
                </c:pt>
                <c:pt idx="217">
                  <c:v>175.3</c:v>
                </c:pt>
                <c:pt idx="218">
                  <c:v>225.9</c:v>
                </c:pt>
                <c:pt idx="219">
                  <c:v>358.9</c:v>
                </c:pt>
                <c:pt idx="220">
                  <c:v>519.5</c:v>
                </c:pt>
                <c:pt idx="221">
                  <c:v>787.3</c:v>
                </c:pt>
                <c:pt idx="222">
                  <c:v>847.8</c:v>
                </c:pt>
                <c:pt idx="223">
                  <c:v>838.2</c:v>
                </c:pt>
                <c:pt idx="224">
                  <c:v>797.7</c:v>
                </c:pt>
                <c:pt idx="225">
                  <c:v>707.1</c:v>
                </c:pt>
                <c:pt idx="226">
                  <c:v>656.3</c:v>
                </c:pt>
                <c:pt idx="227">
                  <c:v>581</c:v>
                </c:pt>
                <c:pt idx="228">
                  <c:v>484.8</c:v>
                </c:pt>
                <c:pt idx="229">
                  <c:v>478</c:v>
                </c:pt>
                <c:pt idx="230">
                  <c:v>489.7</c:v>
                </c:pt>
                <c:pt idx="231">
                  <c:v>465.1</c:v>
                </c:pt>
                <c:pt idx="232">
                  <c:v>499.7</c:v>
                </c:pt>
                <c:pt idx="233">
                  <c:v>571.6</c:v>
                </c:pt>
                <c:pt idx="234">
                  <c:v>618.1</c:v>
                </c:pt>
                <c:pt idx="235">
                  <c:v>685.4</c:v>
                </c:pt>
                <c:pt idx="236">
                  <c:v>659.9</c:v>
                </c:pt>
                <c:pt idx="237">
                  <c:v>539.9</c:v>
                </c:pt>
                <c:pt idx="238">
                  <c:v>399.5</c:v>
                </c:pt>
                <c:pt idx="239">
                  <c:v>342</c:v>
                </c:pt>
                <c:pt idx="240">
                  <c:v>510.8</c:v>
                </c:pt>
                <c:pt idx="241">
                  <c:v>664.3</c:v>
                </c:pt>
                <c:pt idx="242">
                  <c:v>714.5</c:v>
                </c:pt>
                <c:pt idx="243">
                  <c:v>620.9</c:v>
                </c:pt>
                <c:pt idx="244">
                  <c:v>424.9</c:v>
                </c:pt>
                <c:pt idx="245">
                  <c:v>253.3</c:v>
                </c:pt>
                <c:pt idx="246">
                  <c:v>226.3</c:v>
                </c:pt>
                <c:pt idx="247">
                  <c:v>353.6</c:v>
                </c:pt>
                <c:pt idx="248">
                  <c:v>530.4</c:v>
                </c:pt>
                <c:pt idx="249">
                  <c:v>632.4</c:v>
                </c:pt>
                <c:pt idx="250">
                  <c:v>636.9</c:v>
                </c:pt>
                <c:pt idx="251">
                  <c:v>551.5</c:v>
                </c:pt>
                <c:pt idx="252">
                  <c:v>485.2</c:v>
                </c:pt>
                <c:pt idx="253">
                  <c:v>434.3</c:v>
                </c:pt>
                <c:pt idx="254">
                  <c:v>364.6</c:v>
                </c:pt>
                <c:pt idx="255">
                  <c:v>279.3</c:v>
                </c:pt>
                <c:pt idx="256">
                  <c:v>203.7</c:v>
                </c:pt>
                <c:pt idx="257">
                  <c:v>203.8</c:v>
                </c:pt>
                <c:pt idx="258">
                  <c:v>246.6</c:v>
                </c:pt>
                <c:pt idx="259">
                  <c:v>267</c:v>
                </c:pt>
                <c:pt idx="260">
                  <c:v>196.6</c:v>
                </c:pt>
                <c:pt idx="261">
                  <c:v>148.19999999999999</c:v>
                </c:pt>
                <c:pt idx="262">
                  <c:v>152.5</c:v>
                </c:pt>
                <c:pt idx="263">
                  <c:v>159.4</c:v>
                </c:pt>
                <c:pt idx="264">
                  <c:v>168.4</c:v>
                </c:pt>
                <c:pt idx="265">
                  <c:v>188.2</c:v>
                </c:pt>
                <c:pt idx="266">
                  <c:v>174</c:v>
                </c:pt>
                <c:pt idx="267">
                  <c:v>138.5</c:v>
                </c:pt>
                <c:pt idx="268">
                  <c:v>93.1</c:v>
                </c:pt>
                <c:pt idx="269">
                  <c:v>63.1</c:v>
                </c:pt>
                <c:pt idx="270">
                  <c:v>81.400000000000006</c:v>
                </c:pt>
                <c:pt idx="271">
                  <c:v>134.1</c:v>
                </c:pt>
                <c:pt idx="272">
                  <c:v>188.2</c:v>
                </c:pt>
                <c:pt idx="273">
                  <c:v>174.6</c:v>
                </c:pt>
                <c:pt idx="274">
                  <c:v>141.69999999999999</c:v>
                </c:pt>
                <c:pt idx="275">
                  <c:v>133.6</c:v>
                </c:pt>
                <c:pt idx="276">
                  <c:v>156.9</c:v>
                </c:pt>
                <c:pt idx="277">
                  <c:v>202.7</c:v>
                </c:pt>
                <c:pt idx="278">
                  <c:v>248.1</c:v>
                </c:pt>
                <c:pt idx="279">
                  <c:v>282.5</c:v>
                </c:pt>
                <c:pt idx="280">
                  <c:v>260.39999999999998</c:v>
                </c:pt>
                <c:pt idx="281">
                  <c:v>228.3</c:v>
                </c:pt>
                <c:pt idx="282">
                  <c:v>217.1</c:v>
                </c:pt>
                <c:pt idx="283">
                  <c:v>237.1</c:v>
                </c:pt>
                <c:pt idx="284">
                  <c:v>260.5</c:v>
                </c:pt>
                <c:pt idx="285">
                  <c:v>271.7</c:v>
                </c:pt>
                <c:pt idx="286">
                  <c:v>274.89999999999998</c:v>
                </c:pt>
                <c:pt idx="287">
                  <c:v>269.39999999999998</c:v>
                </c:pt>
                <c:pt idx="288">
                  <c:v>253</c:v>
                </c:pt>
                <c:pt idx="289">
                  <c:v>267.3</c:v>
                </c:pt>
                <c:pt idx="290">
                  <c:v>280.10000000000002</c:v>
                </c:pt>
                <c:pt idx="291">
                  <c:v>323.89999999999998</c:v>
                </c:pt>
                <c:pt idx="292">
                  <c:v>395.7</c:v>
                </c:pt>
                <c:pt idx="293">
                  <c:v>353.5</c:v>
                </c:pt>
                <c:pt idx="294">
                  <c:v>279.3</c:v>
                </c:pt>
                <c:pt idx="295">
                  <c:v>239.2</c:v>
                </c:pt>
                <c:pt idx="296">
                  <c:v>237.4</c:v>
                </c:pt>
                <c:pt idx="297">
                  <c:v>273.7</c:v>
                </c:pt>
                <c:pt idx="298">
                  <c:v>327</c:v>
                </c:pt>
                <c:pt idx="299">
                  <c:v>367.3</c:v>
                </c:pt>
                <c:pt idx="300">
                  <c:v>387.3</c:v>
                </c:pt>
                <c:pt idx="301">
                  <c:v>402</c:v>
                </c:pt>
                <c:pt idx="302">
                  <c:v>419.3</c:v>
                </c:pt>
                <c:pt idx="303">
                  <c:v>410.1</c:v>
                </c:pt>
                <c:pt idx="304">
                  <c:v>373.3</c:v>
                </c:pt>
                <c:pt idx="305">
                  <c:v>338.4</c:v>
                </c:pt>
                <c:pt idx="306">
                  <c:v>332.1</c:v>
                </c:pt>
                <c:pt idx="307">
                  <c:v>347.9</c:v>
                </c:pt>
                <c:pt idx="308">
                  <c:v>355.3</c:v>
                </c:pt>
                <c:pt idx="309">
                  <c:v>355.2</c:v>
                </c:pt>
                <c:pt idx="310">
                  <c:v>358.2</c:v>
                </c:pt>
                <c:pt idx="311">
                  <c:v>357.6</c:v>
                </c:pt>
                <c:pt idx="312">
                  <c:v>345.5</c:v>
                </c:pt>
                <c:pt idx="313">
                  <c:v>278.2</c:v>
                </c:pt>
                <c:pt idx="314">
                  <c:v>218.2</c:v>
                </c:pt>
                <c:pt idx="315">
                  <c:v>215.9</c:v>
                </c:pt>
                <c:pt idx="316">
                  <c:v>212.1</c:v>
                </c:pt>
                <c:pt idx="317">
                  <c:v>212.1</c:v>
                </c:pt>
                <c:pt idx="318">
                  <c:v>216.8</c:v>
                </c:pt>
                <c:pt idx="319">
                  <c:v>212.9</c:v>
                </c:pt>
                <c:pt idx="320">
                  <c:v>190.8</c:v>
                </c:pt>
                <c:pt idx="321">
                  <c:v>153.6</c:v>
                </c:pt>
                <c:pt idx="322">
                  <c:v>106.6</c:v>
                </c:pt>
                <c:pt idx="323">
                  <c:v>56.1</c:v>
                </c:pt>
                <c:pt idx="324">
                  <c:v>19.899999999999999</c:v>
                </c:pt>
                <c:pt idx="325">
                  <c:v>7.6</c:v>
                </c:pt>
                <c:pt idx="326">
                  <c:v>6.7</c:v>
                </c:pt>
                <c:pt idx="327">
                  <c:v>7</c:v>
                </c:pt>
                <c:pt idx="328">
                  <c:v>7</c:v>
                </c:pt>
                <c:pt idx="329">
                  <c:v>7</c:v>
                </c:pt>
                <c:pt idx="330">
                  <c:v>7</c:v>
                </c:pt>
                <c:pt idx="331">
                  <c:v>6.9</c:v>
                </c:pt>
                <c:pt idx="332">
                  <c:v>6.9</c:v>
                </c:pt>
                <c:pt idx="333">
                  <c:v>6.9</c:v>
                </c:pt>
                <c:pt idx="334">
                  <c:v>6.9</c:v>
                </c:pt>
                <c:pt idx="335">
                  <c:v>6.9</c:v>
                </c:pt>
                <c:pt idx="336">
                  <c:v>6.9</c:v>
                </c:pt>
                <c:pt idx="337">
                  <c:v>6.9</c:v>
                </c:pt>
                <c:pt idx="338">
                  <c:v>6.9</c:v>
                </c:pt>
                <c:pt idx="339">
                  <c:v>6.9</c:v>
                </c:pt>
                <c:pt idx="340">
                  <c:v>6.9</c:v>
                </c:pt>
                <c:pt idx="341">
                  <c:v>6.8</c:v>
                </c:pt>
                <c:pt idx="342">
                  <c:v>6.8</c:v>
                </c:pt>
                <c:pt idx="343">
                  <c:v>6.8</c:v>
                </c:pt>
                <c:pt idx="344">
                  <c:v>6.8</c:v>
                </c:pt>
                <c:pt idx="345">
                  <c:v>6.8</c:v>
                </c:pt>
                <c:pt idx="346">
                  <c:v>6.8</c:v>
                </c:pt>
                <c:pt idx="347">
                  <c:v>6.8</c:v>
                </c:pt>
                <c:pt idx="348">
                  <c:v>6.8</c:v>
                </c:pt>
                <c:pt idx="349">
                  <c:v>6.8</c:v>
                </c:pt>
                <c:pt idx="350">
                  <c:v>6.8</c:v>
                </c:pt>
                <c:pt idx="351">
                  <c:v>6.8</c:v>
                </c:pt>
                <c:pt idx="352">
                  <c:v>6.8</c:v>
                </c:pt>
                <c:pt idx="353">
                  <c:v>6.8</c:v>
                </c:pt>
                <c:pt idx="354">
                  <c:v>6.7</c:v>
                </c:pt>
                <c:pt idx="355">
                  <c:v>6.7</c:v>
                </c:pt>
                <c:pt idx="356">
                  <c:v>6.7</c:v>
                </c:pt>
                <c:pt idx="357">
                  <c:v>6.7</c:v>
                </c:pt>
                <c:pt idx="358">
                  <c:v>6.7</c:v>
                </c:pt>
                <c:pt idx="359">
                  <c:v>6.7</c:v>
                </c:pt>
                <c:pt idx="360">
                  <c:v>6.7</c:v>
                </c:pt>
                <c:pt idx="361">
                  <c:v>6.6</c:v>
                </c:pt>
                <c:pt idx="362">
                  <c:v>6.6</c:v>
                </c:pt>
                <c:pt idx="363">
                  <c:v>6.6</c:v>
                </c:pt>
                <c:pt idx="364">
                  <c:v>6.6</c:v>
                </c:pt>
                <c:pt idx="365">
                  <c:v>6.5</c:v>
                </c:pt>
                <c:pt idx="366">
                  <c:v>6.5</c:v>
                </c:pt>
                <c:pt idx="367">
                  <c:v>6.5</c:v>
                </c:pt>
                <c:pt idx="368">
                  <c:v>6.5</c:v>
                </c:pt>
                <c:pt idx="369">
                  <c:v>6.5</c:v>
                </c:pt>
                <c:pt idx="370">
                  <c:v>6.4</c:v>
                </c:pt>
                <c:pt idx="371">
                  <c:v>6.4</c:v>
                </c:pt>
                <c:pt idx="372">
                  <c:v>6.4</c:v>
                </c:pt>
                <c:pt idx="373">
                  <c:v>6.4</c:v>
                </c:pt>
                <c:pt idx="374">
                  <c:v>6.3</c:v>
                </c:pt>
                <c:pt idx="375">
                  <c:v>6.3</c:v>
                </c:pt>
                <c:pt idx="376">
                  <c:v>40.299999999999997</c:v>
                </c:pt>
                <c:pt idx="377">
                  <c:v>206.3</c:v>
                </c:pt>
                <c:pt idx="378">
                  <c:v>318.3</c:v>
                </c:pt>
                <c:pt idx="379">
                  <c:v>424.2</c:v>
                </c:pt>
                <c:pt idx="380">
                  <c:v>422.2</c:v>
                </c:pt>
                <c:pt idx="381">
                  <c:v>406.2</c:v>
                </c:pt>
                <c:pt idx="382">
                  <c:v>379.9</c:v>
                </c:pt>
                <c:pt idx="383">
                  <c:v>307.8</c:v>
                </c:pt>
                <c:pt idx="384">
                  <c:v>211.6</c:v>
                </c:pt>
                <c:pt idx="385">
                  <c:v>232.9</c:v>
                </c:pt>
                <c:pt idx="386">
                  <c:v>279.39999999999998</c:v>
                </c:pt>
                <c:pt idx="387">
                  <c:v>352.5</c:v>
                </c:pt>
                <c:pt idx="388">
                  <c:v>428.1</c:v>
                </c:pt>
                <c:pt idx="389">
                  <c:v>463</c:v>
                </c:pt>
                <c:pt idx="390">
                  <c:v>481.2</c:v>
                </c:pt>
                <c:pt idx="391">
                  <c:v>488.8</c:v>
                </c:pt>
                <c:pt idx="392">
                  <c:v>480.4</c:v>
                </c:pt>
                <c:pt idx="393">
                  <c:v>455.2</c:v>
                </c:pt>
                <c:pt idx="394">
                  <c:v>441.7</c:v>
                </c:pt>
                <c:pt idx="395">
                  <c:v>444.8</c:v>
                </c:pt>
                <c:pt idx="396">
                  <c:v>438.3</c:v>
                </c:pt>
                <c:pt idx="397">
                  <c:v>411.3</c:v>
                </c:pt>
                <c:pt idx="398">
                  <c:v>457.9</c:v>
                </c:pt>
                <c:pt idx="399">
                  <c:v>650.9</c:v>
                </c:pt>
                <c:pt idx="400">
                  <c:v>1012</c:v>
                </c:pt>
                <c:pt idx="401">
                  <c:v>2633.5</c:v>
                </c:pt>
                <c:pt idx="402">
                  <c:v>2872.2</c:v>
                </c:pt>
                <c:pt idx="403">
                  <c:v>2755.5</c:v>
                </c:pt>
                <c:pt idx="404">
                  <c:v>2599.9</c:v>
                </c:pt>
                <c:pt idx="405">
                  <c:v>2399</c:v>
                </c:pt>
                <c:pt idx="406">
                  <c:v>2167.9</c:v>
                </c:pt>
                <c:pt idx="407">
                  <c:v>2201.3000000000002</c:v>
                </c:pt>
                <c:pt idx="408">
                  <c:v>2427.3000000000002</c:v>
                </c:pt>
                <c:pt idx="409">
                  <c:v>2749.1</c:v>
                </c:pt>
                <c:pt idx="410">
                  <c:v>2996.2</c:v>
                </c:pt>
                <c:pt idx="411">
                  <c:v>3199.9</c:v>
                </c:pt>
                <c:pt idx="412">
                  <c:v>3224.4</c:v>
                </c:pt>
                <c:pt idx="413">
                  <c:v>3181.8</c:v>
                </c:pt>
                <c:pt idx="414">
                  <c:v>3140.8</c:v>
                </c:pt>
                <c:pt idx="415">
                  <c:v>3120.3</c:v>
                </c:pt>
                <c:pt idx="416">
                  <c:v>3108.6</c:v>
                </c:pt>
                <c:pt idx="417">
                  <c:v>3098.6</c:v>
                </c:pt>
                <c:pt idx="418">
                  <c:v>3084.1</c:v>
                </c:pt>
                <c:pt idx="419">
                  <c:v>3071.9</c:v>
                </c:pt>
                <c:pt idx="420">
                  <c:v>3066.7</c:v>
                </c:pt>
                <c:pt idx="421">
                  <c:v>3066.4</c:v>
                </c:pt>
                <c:pt idx="422">
                  <c:v>3068.4</c:v>
                </c:pt>
                <c:pt idx="423">
                  <c:v>3069.6</c:v>
                </c:pt>
                <c:pt idx="424">
                  <c:v>3065.7</c:v>
                </c:pt>
                <c:pt idx="425">
                  <c:v>3061.7</c:v>
                </c:pt>
                <c:pt idx="426">
                  <c:v>3060.4</c:v>
                </c:pt>
                <c:pt idx="427">
                  <c:v>3059.2</c:v>
                </c:pt>
                <c:pt idx="428">
                  <c:v>3058.6</c:v>
                </c:pt>
                <c:pt idx="429">
                  <c:v>3061.2</c:v>
                </c:pt>
                <c:pt idx="430">
                  <c:v>3087.1</c:v>
                </c:pt>
                <c:pt idx="431">
                  <c:v>3168.8</c:v>
                </c:pt>
                <c:pt idx="432">
                  <c:v>3197.1</c:v>
                </c:pt>
                <c:pt idx="433">
                  <c:v>3199.8</c:v>
                </c:pt>
                <c:pt idx="434">
                  <c:v>3195.6</c:v>
                </c:pt>
                <c:pt idx="435">
                  <c:v>3192.3</c:v>
                </c:pt>
                <c:pt idx="436">
                  <c:v>3187.6</c:v>
                </c:pt>
                <c:pt idx="437">
                  <c:v>3170.9</c:v>
                </c:pt>
                <c:pt idx="438">
                  <c:v>3156</c:v>
                </c:pt>
                <c:pt idx="439">
                  <c:v>3155.9</c:v>
                </c:pt>
                <c:pt idx="440">
                  <c:v>3157</c:v>
                </c:pt>
                <c:pt idx="441">
                  <c:v>3166.1</c:v>
                </c:pt>
                <c:pt idx="442">
                  <c:v>3173.1</c:v>
                </c:pt>
                <c:pt idx="443">
                  <c:v>3173.3</c:v>
                </c:pt>
                <c:pt idx="444">
                  <c:v>3169.3</c:v>
                </c:pt>
                <c:pt idx="445">
                  <c:v>3162.7</c:v>
                </c:pt>
                <c:pt idx="446">
                  <c:v>3161.6</c:v>
                </c:pt>
                <c:pt idx="447">
                  <c:v>3159.8</c:v>
                </c:pt>
                <c:pt idx="448">
                  <c:v>3162.2</c:v>
                </c:pt>
                <c:pt idx="449">
                  <c:v>3171.5</c:v>
                </c:pt>
                <c:pt idx="450">
                  <c:v>3173.5</c:v>
                </c:pt>
                <c:pt idx="451">
                  <c:v>3171.5</c:v>
                </c:pt>
                <c:pt idx="452">
                  <c:v>3169.6</c:v>
                </c:pt>
                <c:pt idx="453">
                  <c:v>3165.7</c:v>
                </c:pt>
                <c:pt idx="454">
                  <c:v>3161.9</c:v>
                </c:pt>
                <c:pt idx="455">
                  <c:v>3164</c:v>
                </c:pt>
                <c:pt idx="456">
                  <c:v>3170</c:v>
                </c:pt>
                <c:pt idx="457">
                  <c:v>3178</c:v>
                </c:pt>
                <c:pt idx="458">
                  <c:v>3232.2</c:v>
                </c:pt>
                <c:pt idx="459">
                  <c:v>3258.5</c:v>
                </c:pt>
                <c:pt idx="460">
                  <c:v>3274.9</c:v>
                </c:pt>
                <c:pt idx="461">
                  <c:v>3295.2</c:v>
                </c:pt>
                <c:pt idx="462">
                  <c:v>3301.2</c:v>
                </c:pt>
                <c:pt idx="463">
                  <c:v>3297</c:v>
                </c:pt>
                <c:pt idx="464">
                  <c:v>3292.8</c:v>
                </c:pt>
                <c:pt idx="465">
                  <c:v>3290.7</c:v>
                </c:pt>
                <c:pt idx="466">
                  <c:v>3286.6</c:v>
                </c:pt>
                <c:pt idx="467">
                  <c:v>3293.3</c:v>
                </c:pt>
                <c:pt idx="468">
                  <c:v>3302.7</c:v>
                </c:pt>
                <c:pt idx="469">
                  <c:v>3317.5</c:v>
                </c:pt>
                <c:pt idx="470">
                  <c:v>3433.2</c:v>
                </c:pt>
                <c:pt idx="471">
                  <c:v>3527.2</c:v>
                </c:pt>
                <c:pt idx="472">
                  <c:v>3524</c:v>
                </c:pt>
                <c:pt idx="473">
                  <c:v>3522.1</c:v>
                </c:pt>
                <c:pt idx="474">
                  <c:v>3514.2</c:v>
                </c:pt>
                <c:pt idx="475">
                  <c:v>3483.8</c:v>
                </c:pt>
                <c:pt idx="476">
                  <c:v>3365.3</c:v>
                </c:pt>
                <c:pt idx="477">
                  <c:v>3216.8</c:v>
                </c:pt>
                <c:pt idx="478">
                  <c:v>3188.4</c:v>
                </c:pt>
                <c:pt idx="479">
                  <c:v>3154.2</c:v>
                </c:pt>
                <c:pt idx="480">
                  <c:v>3127.3</c:v>
                </c:pt>
                <c:pt idx="481">
                  <c:v>3138.5</c:v>
                </c:pt>
                <c:pt idx="482">
                  <c:v>3156.7</c:v>
                </c:pt>
                <c:pt idx="483">
                  <c:v>3173.9</c:v>
                </c:pt>
                <c:pt idx="484">
                  <c:v>3184</c:v>
                </c:pt>
                <c:pt idx="485">
                  <c:v>3192.6</c:v>
                </c:pt>
                <c:pt idx="486">
                  <c:v>3204.5</c:v>
                </c:pt>
                <c:pt idx="487">
                  <c:v>3201.3</c:v>
                </c:pt>
                <c:pt idx="488">
                  <c:v>3190.2</c:v>
                </c:pt>
                <c:pt idx="489">
                  <c:v>3173.6</c:v>
                </c:pt>
                <c:pt idx="490">
                  <c:v>3143.1</c:v>
                </c:pt>
                <c:pt idx="491">
                  <c:v>3043.4</c:v>
                </c:pt>
                <c:pt idx="492">
                  <c:v>2922.5</c:v>
                </c:pt>
                <c:pt idx="493">
                  <c:v>2858.9</c:v>
                </c:pt>
                <c:pt idx="494">
                  <c:v>2833.8</c:v>
                </c:pt>
                <c:pt idx="495">
                  <c:v>2826.4</c:v>
                </c:pt>
                <c:pt idx="496">
                  <c:v>2830.1</c:v>
                </c:pt>
                <c:pt idx="497">
                  <c:v>2834</c:v>
                </c:pt>
                <c:pt idx="498">
                  <c:v>2842</c:v>
                </c:pt>
                <c:pt idx="499">
                  <c:v>2890.2</c:v>
                </c:pt>
                <c:pt idx="500">
                  <c:v>2930.6</c:v>
                </c:pt>
                <c:pt idx="501">
                  <c:v>2938</c:v>
                </c:pt>
                <c:pt idx="502">
                  <c:v>2939</c:v>
                </c:pt>
                <c:pt idx="503">
                  <c:v>2935.9</c:v>
                </c:pt>
                <c:pt idx="504">
                  <c:v>2929.1</c:v>
                </c:pt>
                <c:pt idx="505">
                  <c:v>2923.7</c:v>
                </c:pt>
                <c:pt idx="506">
                  <c:v>2923.6</c:v>
                </c:pt>
                <c:pt idx="507">
                  <c:v>2935.5</c:v>
                </c:pt>
                <c:pt idx="508">
                  <c:v>2979.3</c:v>
                </c:pt>
                <c:pt idx="509">
                  <c:v>2988.5</c:v>
                </c:pt>
                <c:pt idx="510">
                  <c:v>2983</c:v>
                </c:pt>
                <c:pt idx="511">
                  <c:v>2970.6</c:v>
                </c:pt>
                <c:pt idx="512">
                  <c:v>2936.3</c:v>
                </c:pt>
                <c:pt idx="513">
                  <c:v>2790.2</c:v>
                </c:pt>
                <c:pt idx="514">
                  <c:v>2755.1</c:v>
                </c:pt>
                <c:pt idx="515">
                  <c:v>2762.8</c:v>
                </c:pt>
                <c:pt idx="516">
                  <c:v>2774.7</c:v>
                </c:pt>
                <c:pt idx="517">
                  <c:v>2784.8</c:v>
                </c:pt>
                <c:pt idx="518">
                  <c:v>2793.1</c:v>
                </c:pt>
                <c:pt idx="519">
                  <c:v>2794.7</c:v>
                </c:pt>
                <c:pt idx="520">
                  <c:v>2794.9</c:v>
                </c:pt>
                <c:pt idx="521">
                  <c:v>2795.5</c:v>
                </c:pt>
                <c:pt idx="522">
                  <c:v>2794.3</c:v>
                </c:pt>
                <c:pt idx="523">
                  <c:v>2761</c:v>
                </c:pt>
                <c:pt idx="524">
                  <c:v>2669.7</c:v>
                </c:pt>
                <c:pt idx="525">
                  <c:v>2496.6</c:v>
                </c:pt>
                <c:pt idx="526">
                  <c:v>1539.1</c:v>
                </c:pt>
                <c:pt idx="527">
                  <c:v>695.4</c:v>
                </c:pt>
                <c:pt idx="528">
                  <c:v>670.5</c:v>
                </c:pt>
                <c:pt idx="529">
                  <c:v>670.5</c:v>
                </c:pt>
                <c:pt idx="530">
                  <c:v>676.2</c:v>
                </c:pt>
                <c:pt idx="531">
                  <c:v>691.9</c:v>
                </c:pt>
                <c:pt idx="532">
                  <c:v>731.7</c:v>
                </c:pt>
                <c:pt idx="533">
                  <c:v>753.9</c:v>
                </c:pt>
                <c:pt idx="534">
                  <c:v>760.7</c:v>
                </c:pt>
                <c:pt idx="535">
                  <c:v>745.6</c:v>
                </c:pt>
                <c:pt idx="536">
                  <c:v>647.9</c:v>
                </c:pt>
                <c:pt idx="537">
                  <c:v>444.9</c:v>
                </c:pt>
                <c:pt idx="538">
                  <c:v>229.7</c:v>
                </c:pt>
                <c:pt idx="539">
                  <c:v>114.1</c:v>
                </c:pt>
                <c:pt idx="540">
                  <c:v>86</c:v>
                </c:pt>
                <c:pt idx="541">
                  <c:v>84.3</c:v>
                </c:pt>
                <c:pt idx="542">
                  <c:v>84.9</c:v>
                </c:pt>
                <c:pt idx="543">
                  <c:v>87.1</c:v>
                </c:pt>
                <c:pt idx="544">
                  <c:v>87.2</c:v>
                </c:pt>
                <c:pt idx="545">
                  <c:v>93.3</c:v>
                </c:pt>
                <c:pt idx="546">
                  <c:v>93.5</c:v>
                </c:pt>
                <c:pt idx="547">
                  <c:v>91.6</c:v>
                </c:pt>
                <c:pt idx="548">
                  <c:v>91.7</c:v>
                </c:pt>
                <c:pt idx="549">
                  <c:v>91.8</c:v>
                </c:pt>
                <c:pt idx="550">
                  <c:v>91.9</c:v>
                </c:pt>
                <c:pt idx="551">
                  <c:v>92</c:v>
                </c:pt>
                <c:pt idx="552">
                  <c:v>92.1</c:v>
                </c:pt>
                <c:pt idx="553">
                  <c:v>90.2</c:v>
                </c:pt>
                <c:pt idx="554">
                  <c:v>90.3</c:v>
                </c:pt>
                <c:pt idx="555">
                  <c:v>90.4</c:v>
                </c:pt>
                <c:pt idx="556">
                  <c:v>90.4</c:v>
                </c:pt>
                <c:pt idx="557">
                  <c:v>90.4</c:v>
                </c:pt>
                <c:pt idx="558">
                  <c:v>90.5</c:v>
                </c:pt>
                <c:pt idx="559">
                  <c:v>92.5</c:v>
                </c:pt>
                <c:pt idx="560">
                  <c:v>92.5</c:v>
                </c:pt>
                <c:pt idx="561">
                  <c:v>94.5</c:v>
                </c:pt>
                <c:pt idx="562">
                  <c:v>96.5</c:v>
                </c:pt>
                <c:pt idx="563">
                  <c:v>98.5</c:v>
                </c:pt>
                <c:pt idx="564">
                  <c:v>100.5</c:v>
                </c:pt>
                <c:pt idx="565">
                  <c:v>98.5</c:v>
                </c:pt>
                <c:pt idx="566">
                  <c:v>98.5</c:v>
                </c:pt>
                <c:pt idx="567">
                  <c:v>98.5</c:v>
                </c:pt>
                <c:pt idx="568">
                  <c:v>92.5</c:v>
                </c:pt>
                <c:pt idx="569">
                  <c:v>88.5</c:v>
                </c:pt>
                <c:pt idx="570">
                  <c:v>86.5</c:v>
                </c:pt>
                <c:pt idx="571">
                  <c:v>84.5</c:v>
                </c:pt>
                <c:pt idx="572">
                  <c:v>84.5</c:v>
                </c:pt>
                <c:pt idx="573">
                  <c:v>84.5</c:v>
                </c:pt>
                <c:pt idx="574">
                  <c:v>84.5</c:v>
                </c:pt>
                <c:pt idx="575">
                  <c:v>84.5</c:v>
                </c:pt>
                <c:pt idx="576">
                  <c:v>84.5</c:v>
                </c:pt>
                <c:pt idx="577">
                  <c:v>80.5</c:v>
                </c:pt>
                <c:pt idx="578">
                  <c:v>76.5</c:v>
                </c:pt>
                <c:pt idx="579">
                  <c:v>40.6</c:v>
                </c:pt>
                <c:pt idx="580">
                  <c:v>4.5999999999999996</c:v>
                </c:pt>
                <c:pt idx="581">
                  <c:v>6.6</c:v>
                </c:pt>
                <c:pt idx="582">
                  <c:v>12.6</c:v>
                </c:pt>
                <c:pt idx="583">
                  <c:v>24.6</c:v>
                </c:pt>
                <c:pt idx="584">
                  <c:v>136.6</c:v>
                </c:pt>
                <c:pt idx="585">
                  <c:v>448.7</c:v>
                </c:pt>
                <c:pt idx="586">
                  <c:v>560.70000000000005</c:v>
                </c:pt>
                <c:pt idx="587">
                  <c:v>594.70000000000005</c:v>
                </c:pt>
                <c:pt idx="588">
                  <c:v>586.70000000000005</c:v>
                </c:pt>
                <c:pt idx="589">
                  <c:v>572.70000000000005</c:v>
                </c:pt>
                <c:pt idx="590">
                  <c:v>552.70000000000005</c:v>
                </c:pt>
                <c:pt idx="591">
                  <c:v>528.70000000000005</c:v>
                </c:pt>
                <c:pt idx="592">
                  <c:v>538.70000000000005</c:v>
                </c:pt>
                <c:pt idx="593">
                  <c:v>550.4</c:v>
                </c:pt>
                <c:pt idx="594">
                  <c:v>552.4</c:v>
                </c:pt>
                <c:pt idx="595">
                  <c:v>543.5</c:v>
                </c:pt>
                <c:pt idx="596">
                  <c:v>533.1</c:v>
                </c:pt>
                <c:pt idx="597">
                  <c:v>555.1</c:v>
                </c:pt>
                <c:pt idx="598">
                  <c:v>597.79999999999995</c:v>
                </c:pt>
                <c:pt idx="599">
                  <c:v>693.4</c:v>
                </c:pt>
                <c:pt idx="600">
                  <c:v>744.1</c:v>
                </c:pt>
                <c:pt idx="601">
                  <c:v>767.9</c:v>
                </c:pt>
                <c:pt idx="602">
                  <c:v>834.2</c:v>
                </c:pt>
                <c:pt idx="603">
                  <c:v>893.3</c:v>
                </c:pt>
                <c:pt idx="604">
                  <c:v>926.9</c:v>
                </c:pt>
                <c:pt idx="605">
                  <c:v>944</c:v>
                </c:pt>
                <c:pt idx="606">
                  <c:v>945.6</c:v>
                </c:pt>
                <c:pt idx="607">
                  <c:v>932.5</c:v>
                </c:pt>
                <c:pt idx="608">
                  <c:v>871.6</c:v>
                </c:pt>
                <c:pt idx="609">
                  <c:v>820</c:v>
                </c:pt>
                <c:pt idx="610">
                  <c:v>803.4</c:v>
                </c:pt>
                <c:pt idx="611">
                  <c:v>618</c:v>
                </c:pt>
                <c:pt idx="612">
                  <c:v>662.7</c:v>
                </c:pt>
                <c:pt idx="613">
                  <c:v>792.8</c:v>
                </c:pt>
                <c:pt idx="614">
                  <c:v>980.9</c:v>
                </c:pt>
                <c:pt idx="615">
                  <c:v>1542.9</c:v>
                </c:pt>
                <c:pt idx="616">
                  <c:v>2610.8000000000002</c:v>
                </c:pt>
                <c:pt idx="617">
                  <c:v>2898.3</c:v>
                </c:pt>
                <c:pt idx="618">
                  <c:v>2963.3</c:v>
                </c:pt>
                <c:pt idx="619">
                  <c:v>2967.5</c:v>
                </c:pt>
                <c:pt idx="620">
                  <c:v>2964.4</c:v>
                </c:pt>
                <c:pt idx="621">
                  <c:v>2961</c:v>
                </c:pt>
                <c:pt idx="622">
                  <c:v>2912.2</c:v>
                </c:pt>
                <c:pt idx="623">
                  <c:v>2783.8</c:v>
                </c:pt>
                <c:pt idx="624">
                  <c:v>2615.6999999999998</c:v>
                </c:pt>
                <c:pt idx="625">
                  <c:v>2509.1</c:v>
                </c:pt>
                <c:pt idx="626">
                  <c:v>2531.6999999999998</c:v>
                </c:pt>
                <c:pt idx="627">
                  <c:v>2693</c:v>
                </c:pt>
                <c:pt idx="628">
                  <c:v>2909.9</c:v>
                </c:pt>
                <c:pt idx="629">
                  <c:v>3078.8</c:v>
                </c:pt>
                <c:pt idx="630">
                  <c:v>3203.3</c:v>
                </c:pt>
                <c:pt idx="631">
                  <c:v>3274</c:v>
                </c:pt>
                <c:pt idx="632">
                  <c:v>3296</c:v>
                </c:pt>
                <c:pt idx="633">
                  <c:v>3299.9</c:v>
                </c:pt>
                <c:pt idx="634">
                  <c:v>3296.5</c:v>
                </c:pt>
                <c:pt idx="635">
                  <c:v>3292.8</c:v>
                </c:pt>
                <c:pt idx="636">
                  <c:v>3289.5</c:v>
                </c:pt>
                <c:pt idx="637">
                  <c:v>3285</c:v>
                </c:pt>
                <c:pt idx="638">
                  <c:v>3275.3</c:v>
                </c:pt>
                <c:pt idx="639">
                  <c:v>3258.1</c:v>
                </c:pt>
                <c:pt idx="640">
                  <c:v>3126.9</c:v>
                </c:pt>
                <c:pt idx="641">
                  <c:v>3097.9</c:v>
                </c:pt>
                <c:pt idx="642">
                  <c:v>3117.2</c:v>
                </c:pt>
                <c:pt idx="643">
                  <c:v>3144.9</c:v>
                </c:pt>
                <c:pt idx="644">
                  <c:v>3172.8</c:v>
                </c:pt>
                <c:pt idx="645">
                  <c:v>3240.1</c:v>
                </c:pt>
                <c:pt idx="646">
                  <c:v>3272.9</c:v>
                </c:pt>
                <c:pt idx="647">
                  <c:v>3321.6</c:v>
                </c:pt>
                <c:pt idx="648">
                  <c:v>3332.1</c:v>
                </c:pt>
                <c:pt idx="649">
                  <c:v>3339.1</c:v>
                </c:pt>
                <c:pt idx="650">
                  <c:v>3349</c:v>
                </c:pt>
                <c:pt idx="651">
                  <c:v>3345.6</c:v>
                </c:pt>
                <c:pt idx="652">
                  <c:v>3326</c:v>
                </c:pt>
                <c:pt idx="653">
                  <c:v>3312.4</c:v>
                </c:pt>
                <c:pt idx="654">
                  <c:v>3299.6</c:v>
                </c:pt>
                <c:pt idx="655">
                  <c:v>3278.5</c:v>
                </c:pt>
                <c:pt idx="656">
                  <c:v>3258.4</c:v>
                </c:pt>
                <c:pt idx="657">
                  <c:v>3241.6</c:v>
                </c:pt>
                <c:pt idx="658">
                  <c:v>3254.5</c:v>
                </c:pt>
                <c:pt idx="659">
                  <c:v>3276</c:v>
                </c:pt>
                <c:pt idx="660">
                  <c:v>3288.3</c:v>
                </c:pt>
                <c:pt idx="661">
                  <c:v>3290</c:v>
                </c:pt>
                <c:pt idx="662">
                  <c:v>3288.6</c:v>
                </c:pt>
                <c:pt idx="663">
                  <c:v>3295.6</c:v>
                </c:pt>
                <c:pt idx="664">
                  <c:v>3299.8</c:v>
                </c:pt>
                <c:pt idx="665">
                  <c:v>3288.9</c:v>
                </c:pt>
                <c:pt idx="666">
                  <c:v>3244.1</c:v>
                </c:pt>
                <c:pt idx="667">
                  <c:v>3227.4</c:v>
                </c:pt>
                <c:pt idx="668">
                  <c:v>3220.5</c:v>
                </c:pt>
                <c:pt idx="669">
                  <c:v>3218.9</c:v>
                </c:pt>
                <c:pt idx="670">
                  <c:v>3220.2</c:v>
                </c:pt>
                <c:pt idx="671">
                  <c:v>3232.5</c:v>
                </c:pt>
                <c:pt idx="672">
                  <c:v>3240.6</c:v>
                </c:pt>
                <c:pt idx="673">
                  <c:v>3240.5</c:v>
                </c:pt>
                <c:pt idx="674">
                  <c:v>3240.4</c:v>
                </c:pt>
                <c:pt idx="675">
                  <c:v>3242.2</c:v>
                </c:pt>
                <c:pt idx="676">
                  <c:v>3241.8</c:v>
                </c:pt>
                <c:pt idx="677">
                  <c:v>3242.2</c:v>
                </c:pt>
                <c:pt idx="678">
                  <c:v>3244.4</c:v>
                </c:pt>
                <c:pt idx="679">
                  <c:v>3243.6</c:v>
                </c:pt>
                <c:pt idx="680">
                  <c:v>3235.7</c:v>
                </c:pt>
                <c:pt idx="681">
                  <c:v>3201.7</c:v>
                </c:pt>
                <c:pt idx="682">
                  <c:v>3107.9</c:v>
                </c:pt>
                <c:pt idx="683">
                  <c:v>2245.6</c:v>
                </c:pt>
                <c:pt idx="684">
                  <c:v>899.3</c:v>
                </c:pt>
                <c:pt idx="685">
                  <c:v>757.4</c:v>
                </c:pt>
                <c:pt idx="686">
                  <c:v>760.9</c:v>
                </c:pt>
                <c:pt idx="687">
                  <c:v>763.4</c:v>
                </c:pt>
                <c:pt idx="688">
                  <c:v>764.6</c:v>
                </c:pt>
                <c:pt idx="689">
                  <c:v>764.9</c:v>
                </c:pt>
                <c:pt idx="690">
                  <c:v>765</c:v>
                </c:pt>
                <c:pt idx="691">
                  <c:v>765.3</c:v>
                </c:pt>
                <c:pt idx="692">
                  <c:v>765.6</c:v>
                </c:pt>
                <c:pt idx="693">
                  <c:v>765.9</c:v>
                </c:pt>
                <c:pt idx="694">
                  <c:v>766.2</c:v>
                </c:pt>
                <c:pt idx="695">
                  <c:v>766.2</c:v>
                </c:pt>
                <c:pt idx="696">
                  <c:v>725.4</c:v>
                </c:pt>
                <c:pt idx="697">
                  <c:v>573.9</c:v>
                </c:pt>
                <c:pt idx="698">
                  <c:v>318.89999999999998</c:v>
                </c:pt>
                <c:pt idx="699">
                  <c:v>102.8</c:v>
                </c:pt>
                <c:pt idx="700">
                  <c:v>14.9</c:v>
                </c:pt>
                <c:pt idx="701">
                  <c:v>1.7</c:v>
                </c:pt>
                <c:pt idx="702">
                  <c:v>1.9</c:v>
                </c:pt>
                <c:pt idx="703">
                  <c:v>2.5</c:v>
                </c:pt>
                <c:pt idx="704">
                  <c:v>2.8</c:v>
                </c:pt>
                <c:pt idx="705">
                  <c:v>2.9</c:v>
                </c:pt>
                <c:pt idx="706">
                  <c:v>2.9</c:v>
                </c:pt>
                <c:pt idx="707">
                  <c:v>2.8</c:v>
                </c:pt>
                <c:pt idx="708">
                  <c:v>2.9</c:v>
                </c:pt>
                <c:pt idx="709">
                  <c:v>2.9</c:v>
                </c:pt>
                <c:pt idx="710">
                  <c:v>3</c:v>
                </c:pt>
                <c:pt idx="711">
                  <c:v>3.1</c:v>
                </c:pt>
                <c:pt idx="712">
                  <c:v>3.1</c:v>
                </c:pt>
                <c:pt idx="713">
                  <c:v>3.2</c:v>
                </c:pt>
                <c:pt idx="714">
                  <c:v>3.3</c:v>
                </c:pt>
                <c:pt idx="715">
                  <c:v>3.6</c:v>
                </c:pt>
                <c:pt idx="716">
                  <c:v>4</c:v>
                </c:pt>
                <c:pt idx="717">
                  <c:v>4.4000000000000004</c:v>
                </c:pt>
                <c:pt idx="718">
                  <c:v>4.8</c:v>
                </c:pt>
                <c:pt idx="719">
                  <c:v>5.3</c:v>
                </c:pt>
                <c:pt idx="720">
                  <c:v>5.8</c:v>
                </c:pt>
                <c:pt idx="721">
                  <c:v>6.2</c:v>
                </c:pt>
                <c:pt idx="722">
                  <c:v>6.6</c:v>
                </c:pt>
                <c:pt idx="723">
                  <c:v>6.8</c:v>
                </c:pt>
                <c:pt idx="724">
                  <c:v>6.8</c:v>
                </c:pt>
                <c:pt idx="725">
                  <c:v>6.7</c:v>
                </c:pt>
                <c:pt idx="726">
                  <c:v>6.5</c:v>
                </c:pt>
                <c:pt idx="727">
                  <c:v>6.2</c:v>
                </c:pt>
                <c:pt idx="728">
                  <c:v>6</c:v>
                </c:pt>
                <c:pt idx="729">
                  <c:v>5.8</c:v>
                </c:pt>
                <c:pt idx="730">
                  <c:v>5.5</c:v>
                </c:pt>
                <c:pt idx="731">
                  <c:v>5.4</c:v>
                </c:pt>
                <c:pt idx="732">
                  <c:v>5.2</c:v>
                </c:pt>
                <c:pt idx="733">
                  <c:v>5.0999999999999996</c:v>
                </c:pt>
                <c:pt idx="734">
                  <c:v>5.0999999999999996</c:v>
                </c:pt>
                <c:pt idx="735">
                  <c:v>5.0999999999999996</c:v>
                </c:pt>
                <c:pt idx="736">
                  <c:v>5</c:v>
                </c:pt>
                <c:pt idx="737">
                  <c:v>5</c:v>
                </c:pt>
                <c:pt idx="738">
                  <c:v>5.0999999999999996</c:v>
                </c:pt>
                <c:pt idx="739">
                  <c:v>5.2</c:v>
                </c:pt>
                <c:pt idx="740">
                  <c:v>5.4</c:v>
                </c:pt>
                <c:pt idx="741">
                  <c:v>5.6</c:v>
                </c:pt>
                <c:pt idx="742">
                  <c:v>5.9</c:v>
                </c:pt>
                <c:pt idx="743">
                  <c:v>6.1</c:v>
                </c:pt>
                <c:pt idx="744">
                  <c:v>6.3</c:v>
                </c:pt>
                <c:pt idx="745">
                  <c:v>6.5</c:v>
                </c:pt>
                <c:pt idx="746">
                  <c:v>6.7</c:v>
                </c:pt>
                <c:pt idx="747">
                  <c:v>6.8</c:v>
                </c:pt>
                <c:pt idx="748">
                  <c:v>6.9</c:v>
                </c:pt>
                <c:pt idx="749">
                  <c:v>18.899999999999999</c:v>
                </c:pt>
                <c:pt idx="750">
                  <c:v>38.9</c:v>
                </c:pt>
                <c:pt idx="751">
                  <c:v>34.9</c:v>
                </c:pt>
                <c:pt idx="752">
                  <c:v>24.9</c:v>
                </c:pt>
                <c:pt idx="753">
                  <c:v>17</c:v>
                </c:pt>
                <c:pt idx="754">
                  <c:v>7</c:v>
                </c:pt>
                <c:pt idx="755">
                  <c:v>7</c:v>
                </c:pt>
                <c:pt idx="756">
                  <c:v>11</c:v>
                </c:pt>
                <c:pt idx="757">
                  <c:v>21</c:v>
                </c:pt>
                <c:pt idx="758">
                  <c:v>65</c:v>
                </c:pt>
                <c:pt idx="759">
                  <c:v>81</c:v>
                </c:pt>
                <c:pt idx="760">
                  <c:v>85</c:v>
                </c:pt>
                <c:pt idx="761">
                  <c:v>77</c:v>
                </c:pt>
                <c:pt idx="762">
                  <c:v>63</c:v>
                </c:pt>
                <c:pt idx="763">
                  <c:v>25</c:v>
                </c:pt>
                <c:pt idx="764">
                  <c:v>12.3</c:v>
                </c:pt>
                <c:pt idx="765">
                  <c:v>24.3</c:v>
                </c:pt>
                <c:pt idx="766">
                  <c:v>35.200000000000003</c:v>
                </c:pt>
                <c:pt idx="767">
                  <c:v>36</c:v>
                </c:pt>
                <c:pt idx="768">
                  <c:v>25.3</c:v>
                </c:pt>
                <c:pt idx="769">
                  <c:v>11.8</c:v>
                </c:pt>
                <c:pt idx="770">
                  <c:v>5.6</c:v>
                </c:pt>
                <c:pt idx="771">
                  <c:v>15.1</c:v>
                </c:pt>
                <c:pt idx="772">
                  <c:v>65</c:v>
                </c:pt>
                <c:pt idx="773">
                  <c:v>153.30000000000001</c:v>
                </c:pt>
                <c:pt idx="774">
                  <c:v>227.3</c:v>
                </c:pt>
                <c:pt idx="775">
                  <c:v>180.5</c:v>
                </c:pt>
                <c:pt idx="776">
                  <c:v>116.9</c:v>
                </c:pt>
                <c:pt idx="777">
                  <c:v>94.9</c:v>
                </c:pt>
                <c:pt idx="778">
                  <c:v>84.1</c:v>
                </c:pt>
                <c:pt idx="779">
                  <c:v>59.4</c:v>
                </c:pt>
                <c:pt idx="780">
                  <c:v>52.6</c:v>
                </c:pt>
                <c:pt idx="781">
                  <c:v>52.3</c:v>
                </c:pt>
                <c:pt idx="782">
                  <c:v>35</c:v>
                </c:pt>
                <c:pt idx="783">
                  <c:v>20.2</c:v>
                </c:pt>
              </c:numCache>
            </c:numRef>
          </c:yVal>
          <c:smooth val="0"/>
          <c:extLst>
            <c:ext xmlns:c16="http://schemas.microsoft.com/office/drawing/2014/chart" uri="{C3380CC4-5D6E-409C-BE32-E72D297353CC}">
              <c16:uniqueId val="{0000000C-1818-413E-A682-0F3DC01FBC8A}"/>
            </c:ext>
          </c:extLst>
        </c:ser>
        <c:ser>
          <c:idx val="7"/>
          <c:order val="7"/>
          <c:tx>
            <c:v>Marlo</c:v>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xVal>
            <c:numRef>
              <c:f>'15_Degrees'!$W$20:$W$803</c:f>
              <c:numCache>
                <c:formatCode>0.0</c:formatCode>
                <c:ptCount val="784"/>
                <c:pt idx="0">
                  <c:v>100</c:v>
                </c:pt>
                <c:pt idx="1">
                  <c:v>100</c:v>
                </c:pt>
                <c:pt idx="2">
                  <c:v>100</c:v>
                </c:pt>
                <c:pt idx="3">
                  <c:v>100</c:v>
                </c:pt>
                <c:pt idx="4">
                  <c:v>38.461538461538467</c:v>
                </c:pt>
                <c:pt idx="5">
                  <c:v>17.80821917808219</c:v>
                </c:pt>
                <c:pt idx="6">
                  <c:v>5.3030303030303028</c:v>
                </c:pt>
                <c:pt idx="7">
                  <c:v>3.8363171355498724</c:v>
                </c:pt>
                <c:pt idx="8">
                  <c:v>5.1657671549730155</c:v>
                </c:pt>
                <c:pt idx="9">
                  <c:v>7.01053396294951</c:v>
                </c:pt>
                <c:pt idx="10">
                  <c:v>8.3806818181818183</c:v>
                </c:pt>
                <c:pt idx="11">
                  <c:v>9.2471639738741835</c:v>
                </c:pt>
                <c:pt idx="12">
                  <c:v>9.1763232070153471</c:v>
                </c:pt>
                <c:pt idx="13">
                  <c:v>8.4137931034482758</c:v>
                </c:pt>
                <c:pt idx="14">
                  <c:v>8.6834733893557416</c:v>
                </c:pt>
                <c:pt idx="15">
                  <c:v>9.2783505154639183</c:v>
                </c:pt>
                <c:pt idx="16">
                  <c:v>11.139729555698647</c:v>
                </c:pt>
                <c:pt idx="17">
                  <c:v>18.302387267904507</c:v>
                </c:pt>
                <c:pt idx="18">
                  <c:v>27.240461401952082</c:v>
                </c:pt>
                <c:pt idx="19">
                  <c:v>33.649289099526065</c:v>
                </c:pt>
                <c:pt idx="20">
                  <c:v>39.613526570048307</c:v>
                </c:pt>
                <c:pt idx="21">
                  <c:v>44.690265486725664</c:v>
                </c:pt>
                <c:pt idx="22">
                  <c:v>47.368421052631575</c:v>
                </c:pt>
                <c:pt idx="23">
                  <c:v>47.807933194154487</c:v>
                </c:pt>
                <c:pt idx="24">
                  <c:v>47.423764458464781</c:v>
                </c:pt>
                <c:pt idx="25">
                  <c:v>46.921443736730353</c:v>
                </c:pt>
                <c:pt idx="26">
                  <c:v>47.019867549668874</c:v>
                </c:pt>
                <c:pt idx="27">
                  <c:v>50.377562028047464</c:v>
                </c:pt>
                <c:pt idx="28">
                  <c:v>52.522255192878355</c:v>
                </c:pt>
                <c:pt idx="29">
                  <c:v>53.712632594021215</c:v>
                </c:pt>
                <c:pt idx="30">
                  <c:v>54.946131243878561</c:v>
                </c:pt>
                <c:pt idx="31">
                  <c:v>59.817351598173516</c:v>
                </c:pt>
                <c:pt idx="32">
                  <c:v>69.558599695585997</c:v>
                </c:pt>
                <c:pt idx="33">
                  <c:v>84.516129032258064</c:v>
                </c:pt>
                <c:pt idx="34">
                  <c:v>94.252873563218401</c:v>
                </c:pt>
                <c:pt idx="35">
                  <c:v>90.305380513814839</c:v>
                </c:pt>
                <c:pt idx="36">
                  <c:v>91.921005385996423</c:v>
                </c:pt>
                <c:pt idx="37">
                  <c:v>93.118279569892479</c:v>
                </c:pt>
                <c:pt idx="38">
                  <c:v>95.024875621890544</c:v>
                </c:pt>
                <c:pt idx="39">
                  <c:v>100</c:v>
                </c:pt>
                <c:pt idx="40">
                  <c:v>100</c:v>
                </c:pt>
                <c:pt idx="41">
                  <c:v>100</c:v>
                </c:pt>
                <c:pt idx="42">
                  <c:v>100</c:v>
                </c:pt>
                <c:pt idx="43">
                  <c:v>96.447602131438742</c:v>
                </c:pt>
                <c:pt idx="44">
                  <c:v>78.181818181818187</c:v>
                </c:pt>
                <c:pt idx="45">
                  <c:v>69.696969696969703</c:v>
                </c:pt>
                <c:pt idx="46">
                  <c:v>59.281437125748504</c:v>
                </c:pt>
                <c:pt idx="47">
                  <c:v>65.517241379310335</c:v>
                </c:pt>
                <c:pt idx="48">
                  <c:v>69.721115537848604</c:v>
                </c:pt>
                <c:pt idx="49">
                  <c:v>70.031545741324919</c:v>
                </c:pt>
                <c:pt idx="50">
                  <c:v>70.419063270336906</c:v>
                </c:pt>
                <c:pt idx="51">
                  <c:v>76.047904191616752</c:v>
                </c:pt>
                <c:pt idx="52">
                  <c:v>100</c:v>
                </c:pt>
                <c:pt idx="53">
                  <c:v>96.350364963503651</c:v>
                </c:pt>
                <c:pt idx="54">
                  <c:v>95.708154506437765</c:v>
                </c:pt>
                <c:pt idx="55">
                  <c:v>100</c:v>
                </c:pt>
                <c:pt idx="56">
                  <c:v>100</c:v>
                </c:pt>
                <c:pt idx="57">
                  <c:v>100</c:v>
                </c:pt>
                <c:pt idx="58">
                  <c:v>11.864406779661017</c:v>
                </c:pt>
                <c:pt idx="59">
                  <c:v>7.4446680080482901</c:v>
                </c:pt>
                <c:pt idx="60">
                  <c:v>7.7490774907749085</c:v>
                </c:pt>
                <c:pt idx="61">
                  <c:v>16.805324459234612</c:v>
                </c:pt>
                <c:pt idx="62">
                  <c:v>31.60054719562244</c:v>
                </c:pt>
                <c:pt idx="63">
                  <c:v>45.33029612756264</c:v>
                </c:pt>
                <c:pt idx="64">
                  <c:v>54.261954261954259</c:v>
                </c:pt>
                <c:pt idx="65">
                  <c:v>58.419958419958419</c:v>
                </c:pt>
                <c:pt idx="66">
                  <c:v>64.285714285714292</c:v>
                </c:pt>
                <c:pt idx="67">
                  <c:v>73.529411764705884</c:v>
                </c:pt>
                <c:pt idx="68">
                  <c:v>92.047713717693838</c:v>
                </c:pt>
                <c:pt idx="69">
                  <c:v>100</c:v>
                </c:pt>
                <c:pt idx="70">
                  <c:v>100</c:v>
                </c:pt>
                <c:pt idx="71">
                  <c:v>87.500000000000014</c:v>
                </c:pt>
                <c:pt idx="72">
                  <c:v>65.517241379310335</c:v>
                </c:pt>
                <c:pt idx="73">
                  <c:v>22.92089249492901</c:v>
                </c:pt>
                <c:pt idx="74">
                  <c:v>19.463087248322147</c:v>
                </c:pt>
                <c:pt idx="75">
                  <c:v>28.977272727272723</c:v>
                </c:pt>
                <c:pt idx="76">
                  <c:v>38.144329896907223</c:v>
                </c:pt>
                <c:pt idx="77">
                  <c:v>41.605839416058402</c:v>
                </c:pt>
                <c:pt idx="78">
                  <c:v>43.902439024390247</c:v>
                </c:pt>
                <c:pt idx="79">
                  <c:v>47.575360419397114</c:v>
                </c:pt>
                <c:pt idx="80">
                  <c:v>51.219512195121951</c:v>
                </c:pt>
                <c:pt idx="81">
                  <c:v>49.367088607594937</c:v>
                </c:pt>
                <c:pt idx="82">
                  <c:v>47.802197802197796</c:v>
                </c:pt>
                <c:pt idx="83">
                  <c:v>46.452476572958503</c:v>
                </c:pt>
                <c:pt idx="84">
                  <c:v>46.236559139784944</c:v>
                </c:pt>
                <c:pt idx="85">
                  <c:v>47.441217150760714</c:v>
                </c:pt>
                <c:pt idx="86">
                  <c:v>48.790896159317207</c:v>
                </c:pt>
                <c:pt idx="87">
                  <c:v>50.073421439060219</c:v>
                </c:pt>
                <c:pt idx="88">
                  <c:v>46.875</c:v>
                </c:pt>
                <c:pt idx="89">
                  <c:v>46.372239747634076</c:v>
                </c:pt>
                <c:pt idx="90">
                  <c:v>46.587537091988118</c:v>
                </c:pt>
                <c:pt idx="91">
                  <c:v>51.359084406294699</c:v>
                </c:pt>
                <c:pt idx="92">
                  <c:v>53.360768175582997</c:v>
                </c:pt>
                <c:pt idx="93">
                  <c:v>56.22435020519837</c:v>
                </c:pt>
                <c:pt idx="94">
                  <c:v>64.071856287425149</c:v>
                </c:pt>
                <c:pt idx="95">
                  <c:v>70.104633781763809</c:v>
                </c:pt>
                <c:pt idx="96">
                  <c:v>75.172413793103445</c:v>
                </c:pt>
                <c:pt idx="97">
                  <c:v>75.278121137206426</c:v>
                </c:pt>
                <c:pt idx="98">
                  <c:v>73.995271867612303</c:v>
                </c:pt>
                <c:pt idx="99">
                  <c:v>71.83098591549296</c:v>
                </c:pt>
                <c:pt idx="100">
                  <c:v>73.557692307692307</c:v>
                </c:pt>
                <c:pt idx="101">
                  <c:v>76.498237367802588</c:v>
                </c:pt>
                <c:pt idx="102">
                  <c:v>80.79231692677071</c:v>
                </c:pt>
                <c:pt idx="103">
                  <c:v>86.187845303867405</c:v>
                </c:pt>
                <c:pt idx="104">
                  <c:v>79.763912310286685</c:v>
                </c:pt>
                <c:pt idx="105">
                  <c:v>61.813842482100235</c:v>
                </c:pt>
                <c:pt idx="106">
                  <c:v>32.926829268292693</c:v>
                </c:pt>
                <c:pt idx="107">
                  <c:v>21.20075046904315</c:v>
                </c:pt>
                <c:pt idx="108">
                  <c:v>35.933147632311979</c:v>
                </c:pt>
                <c:pt idx="109">
                  <c:v>49.943117178612049</c:v>
                </c:pt>
                <c:pt idx="110">
                  <c:v>56.566701137538779</c:v>
                </c:pt>
                <c:pt idx="111">
                  <c:v>59.660297239915074</c:v>
                </c:pt>
                <c:pt idx="112">
                  <c:v>64.994165694282373</c:v>
                </c:pt>
                <c:pt idx="113">
                  <c:v>65.397923875432525</c:v>
                </c:pt>
                <c:pt idx="114">
                  <c:v>65.947786606129398</c:v>
                </c:pt>
                <c:pt idx="115">
                  <c:v>61.038961038961034</c:v>
                </c:pt>
                <c:pt idx="116">
                  <c:v>49.664429530201346</c:v>
                </c:pt>
                <c:pt idx="117">
                  <c:v>47.580645161290327</c:v>
                </c:pt>
                <c:pt idx="118">
                  <c:v>58.847736625514415</c:v>
                </c:pt>
                <c:pt idx="119">
                  <c:v>70.149253731343265</c:v>
                </c:pt>
                <c:pt idx="120">
                  <c:v>67.302452316076284</c:v>
                </c:pt>
                <c:pt idx="121">
                  <c:v>70.074812967581039</c:v>
                </c:pt>
                <c:pt idx="122">
                  <c:v>70.149253731343265</c:v>
                </c:pt>
                <c:pt idx="123">
                  <c:v>61.904761904761905</c:v>
                </c:pt>
                <c:pt idx="124">
                  <c:v>55.719557195571959</c:v>
                </c:pt>
                <c:pt idx="125">
                  <c:v>60.264900662251655</c:v>
                </c:pt>
                <c:pt idx="126">
                  <c:v>60</c:v>
                </c:pt>
                <c:pt idx="127">
                  <c:v>54.54545454545454</c:v>
                </c:pt>
                <c:pt idx="128">
                  <c:v>56.730769230769226</c:v>
                </c:pt>
                <c:pt idx="129">
                  <c:v>58.412098298676753</c:v>
                </c:pt>
                <c:pt idx="130">
                  <c:v>50.617283950617285</c:v>
                </c:pt>
                <c:pt idx="131">
                  <c:v>44.353518821603927</c:v>
                </c:pt>
                <c:pt idx="132">
                  <c:v>50.50946142649201</c:v>
                </c:pt>
                <c:pt idx="133">
                  <c:v>56.331877729257641</c:v>
                </c:pt>
                <c:pt idx="134">
                  <c:v>55.094991364421418</c:v>
                </c:pt>
                <c:pt idx="135">
                  <c:v>73.40425531914893</c:v>
                </c:pt>
                <c:pt idx="136">
                  <c:v>100</c:v>
                </c:pt>
                <c:pt idx="137">
                  <c:v>100</c:v>
                </c:pt>
                <c:pt idx="138">
                  <c:v>100</c:v>
                </c:pt>
                <c:pt idx="139">
                  <c:v>100</c:v>
                </c:pt>
                <c:pt idx="140">
                  <c:v>100</c:v>
                </c:pt>
                <c:pt idx="141">
                  <c:v>43.661971830985927</c:v>
                </c:pt>
                <c:pt idx="142">
                  <c:v>11.646586345381527</c:v>
                </c:pt>
                <c:pt idx="143">
                  <c:v>9.0909090909090917</c:v>
                </c:pt>
                <c:pt idx="144">
                  <c:v>22.942206654991239</c:v>
                </c:pt>
                <c:pt idx="145">
                  <c:v>41.018766756032178</c:v>
                </c:pt>
                <c:pt idx="146">
                  <c:v>52.890792291220556</c:v>
                </c:pt>
                <c:pt idx="147">
                  <c:v>59.064327485380119</c:v>
                </c:pt>
                <c:pt idx="148">
                  <c:v>61.35265700483091</c:v>
                </c:pt>
                <c:pt idx="149">
                  <c:v>60.396039603960396</c:v>
                </c:pt>
                <c:pt idx="150">
                  <c:v>58.071278825995797</c:v>
                </c:pt>
                <c:pt idx="151">
                  <c:v>55.947136563876654</c:v>
                </c:pt>
                <c:pt idx="152">
                  <c:v>55.995599559955991</c:v>
                </c:pt>
                <c:pt idx="153">
                  <c:v>57.492029755579175</c:v>
                </c:pt>
                <c:pt idx="154">
                  <c:v>58.246346555323591</c:v>
                </c:pt>
                <c:pt idx="155">
                  <c:v>59.314775160599567</c:v>
                </c:pt>
                <c:pt idx="156">
                  <c:v>63.511972633979475</c:v>
                </c:pt>
                <c:pt idx="157">
                  <c:v>65.197215777262187</c:v>
                </c:pt>
                <c:pt idx="158">
                  <c:v>68.292682926829272</c:v>
                </c:pt>
                <c:pt idx="159">
                  <c:v>67.257844474761256</c:v>
                </c:pt>
                <c:pt idx="160">
                  <c:v>64.549483013293937</c:v>
                </c:pt>
                <c:pt idx="161">
                  <c:v>63.470319634703202</c:v>
                </c:pt>
                <c:pt idx="162">
                  <c:v>64.653902798232693</c:v>
                </c:pt>
                <c:pt idx="163">
                  <c:v>67.741935483870975</c:v>
                </c:pt>
                <c:pt idx="164">
                  <c:v>70.370370370370367</c:v>
                </c:pt>
                <c:pt idx="165">
                  <c:v>70.88791848617177</c:v>
                </c:pt>
                <c:pt idx="166">
                  <c:v>72.067039106145259</c:v>
                </c:pt>
                <c:pt idx="167">
                  <c:v>71.279373368146224</c:v>
                </c:pt>
                <c:pt idx="168">
                  <c:v>69.010727056019064</c:v>
                </c:pt>
                <c:pt idx="169">
                  <c:v>69.872537659327932</c:v>
                </c:pt>
                <c:pt idx="170">
                  <c:v>72.382048331415405</c:v>
                </c:pt>
                <c:pt idx="171">
                  <c:v>77.42663656884875</c:v>
                </c:pt>
                <c:pt idx="172">
                  <c:v>84.357541899441344</c:v>
                </c:pt>
                <c:pt idx="173">
                  <c:v>84.86486486486487</c:v>
                </c:pt>
                <c:pt idx="174">
                  <c:v>81.28898128898129</c:v>
                </c:pt>
                <c:pt idx="175">
                  <c:v>72.944849115504695</c:v>
                </c:pt>
                <c:pt idx="176">
                  <c:v>53.125</c:v>
                </c:pt>
                <c:pt idx="177">
                  <c:v>37.588652482269495</c:v>
                </c:pt>
                <c:pt idx="178">
                  <c:v>42.279942279942283</c:v>
                </c:pt>
                <c:pt idx="179">
                  <c:v>59.715639810426538</c:v>
                </c:pt>
                <c:pt idx="180">
                  <c:v>74.248927038626604</c:v>
                </c:pt>
                <c:pt idx="181">
                  <c:v>77.867203219315883</c:v>
                </c:pt>
                <c:pt idx="182">
                  <c:v>76.516634050880612</c:v>
                </c:pt>
                <c:pt idx="183">
                  <c:v>72.222222222222214</c:v>
                </c:pt>
                <c:pt idx="184">
                  <c:v>63.218390804597703</c:v>
                </c:pt>
                <c:pt idx="185">
                  <c:v>53.271028037383182</c:v>
                </c:pt>
                <c:pt idx="186">
                  <c:v>56.081081081081074</c:v>
                </c:pt>
                <c:pt idx="187">
                  <c:v>69.986357435197817</c:v>
                </c:pt>
                <c:pt idx="188">
                  <c:v>82.630272952853602</c:v>
                </c:pt>
                <c:pt idx="189">
                  <c:v>83.071342200725525</c:v>
                </c:pt>
                <c:pt idx="190">
                  <c:v>78.319783197831981</c:v>
                </c:pt>
                <c:pt idx="191">
                  <c:v>68.421052631578959</c:v>
                </c:pt>
                <c:pt idx="192">
                  <c:v>57.805907172995774</c:v>
                </c:pt>
                <c:pt idx="193">
                  <c:v>59.367945823927769</c:v>
                </c:pt>
                <c:pt idx="194">
                  <c:v>60.396039603960396</c:v>
                </c:pt>
                <c:pt idx="195">
                  <c:v>62.962962962962962</c:v>
                </c:pt>
                <c:pt idx="196">
                  <c:v>67.592592592592581</c:v>
                </c:pt>
                <c:pt idx="197">
                  <c:v>67.289719626168235</c:v>
                </c:pt>
                <c:pt idx="198">
                  <c:v>60.199004975124367</c:v>
                </c:pt>
                <c:pt idx="199">
                  <c:v>56.896551724137936</c:v>
                </c:pt>
                <c:pt idx="200">
                  <c:v>57.627118644067785</c:v>
                </c:pt>
                <c:pt idx="201">
                  <c:v>53.917050691244242</c:v>
                </c:pt>
                <c:pt idx="202">
                  <c:v>61.29032258064516</c:v>
                </c:pt>
                <c:pt idx="203">
                  <c:v>72.508591065292094</c:v>
                </c:pt>
                <c:pt idx="204">
                  <c:v>80.066445182724237</c:v>
                </c:pt>
                <c:pt idx="205">
                  <c:v>100</c:v>
                </c:pt>
                <c:pt idx="206">
                  <c:v>100</c:v>
                </c:pt>
                <c:pt idx="207">
                  <c:v>100</c:v>
                </c:pt>
                <c:pt idx="208">
                  <c:v>100</c:v>
                </c:pt>
                <c:pt idx="209">
                  <c:v>100</c:v>
                </c:pt>
                <c:pt idx="210">
                  <c:v>63.882618510158018</c:v>
                </c:pt>
                <c:pt idx="211">
                  <c:v>46.932006633499171</c:v>
                </c:pt>
                <c:pt idx="212">
                  <c:v>35.091277890466529</c:v>
                </c:pt>
                <c:pt idx="213">
                  <c:v>25.072046109510083</c:v>
                </c:pt>
                <c:pt idx="214">
                  <c:v>29.82456140350877</c:v>
                </c:pt>
                <c:pt idx="215">
                  <c:v>60.13289036544851</c:v>
                </c:pt>
                <c:pt idx="216">
                  <c:v>70.711297071129707</c:v>
                </c:pt>
                <c:pt idx="217">
                  <c:v>73.68421052631578</c:v>
                </c:pt>
                <c:pt idx="218">
                  <c:v>73.203410475030466</c:v>
                </c:pt>
                <c:pt idx="219">
                  <c:v>70.149253731343293</c:v>
                </c:pt>
                <c:pt idx="220">
                  <c:v>61.165048543689316</c:v>
                </c:pt>
                <c:pt idx="221">
                  <c:v>56.416464891041166</c:v>
                </c:pt>
                <c:pt idx="222">
                  <c:v>67.413441955193491</c:v>
                </c:pt>
                <c:pt idx="223">
                  <c:v>70.491803278688536</c:v>
                </c:pt>
                <c:pt idx="224">
                  <c:v>65.156794425087099</c:v>
                </c:pt>
                <c:pt idx="225">
                  <c:v>48.717948717948715</c:v>
                </c:pt>
                <c:pt idx="226">
                  <c:v>29.919137466307276</c:v>
                </c:pt>
                <c:pt idx="227">
                  <c:v>43.39622641509434</c:v>
                </c:pt>
                <c:pt idx="228">
                  <c:v>60.7843137254902</c:v>
                </c:pt>
                <c:pt idx="229">
                  <c:v>72.602739726027394</c:v>
                </c:pt>
                <c:pt idx="230">
                  <c:v>76.261127596439167</c:v>
                </c:pt>
                <c:pt idx="231">
                  <c:v>64.02877697841727</c:v>
                </c:pt>
                <c:pt idx="232">
                  <c:v>51.219512195121951</c:v>
                </c:pt>
                <c:pt idx="233">
                  <c:v>52.023988005997005</c:v>
                </c:pt>
                <c:pt idx="234">
                  <c:v>50.649350649350644</c:v>
                </c:pt>
                <c:pt idx="235">
                  <c:v>45.425361155698226</c:v>
                </c:pt>
                <c:pt idx="236">
                  <c:v>40.774487471526193</c:v>
                </c:pt>
                <c:pt idx="237">
                  <c:v>65.517241379310349</c:v>
                </c:pt>
                <c:pt idx="238">
                  <c:v>90.31476997578693</c:v>
                </c:pt>
                <c:pt idx="239">
                  <c:v>89.189189189189193</c:v>
                </c:pt>
                <c:pt idx="240">
                  <c:v>84.520123839009301</c:v>
                </c:pt>
                <c:pt idx="241">
                  <c:v>74.842767295597497</c:v>
                </c:pt>
                <c:pt idx="242">
                  <c:v>54.631379962192817</c:v>
                </c:pt>
                <c:pt idx="243">
                  <c:v>34.131736526946113</c:v>
                </c:pt>
                <c:pt idx="244">
                  <c:v>16.666666666666664</c:v>
                </c:pt>
                <c:pt idx="245">
                  <c:v>21.874999999999996</c:v>
                </c:pt>
                <c:pt idx="246">
                  <c:v>38.080495356037162</c:v>
                </c:pt>
                <c:pt idx="247">
                  <c:v>52.380952380952387</c:v>
                </c:pt>
                <c:pt idx="248">
                  <c:v>56.777996070726914</c:v>
                </c:pt>
                <c:pt idx="249">
                  <c:v>54.063604240282693</c:v>
                </c:pt>
                <c:pt idx="250">
                  <c:v>49.066213921901522</c:v>
                </c:pt>
                <c:pt idx="251">
                  <c:v>49.275362318840571</c:v>
                </c:pt>
                <c:pt idx="252">
                  <c:v>49.549549549549553</c:v>
                </c:pt>
                <c:pt idx="253">
                  <c:v>55.80110497237569</c:v>
                </c:pt>
                <c:pt idx="254">
                  <c:v>64.705882352941174</c:v>
                </c:pt>
                <c:pt idx="255">
                  <c:v>69.289827255278311</c:v>
                </c:pt>
                <c:pt idx="256">
                  <c:v>68.476357267950959</c:v>
                </c:pt>
                <c:pt idx="257">
                  <c:v>67.159277504105091</c:v>
                </c:pt>
                <c:pt idx="258">
                  <c:v>64.227642276422785</c:v>
                </c:pt>
                <c:pt idx="259">
                  <c:v>50.844854070660531</c:v>
                </c:pt>
                <c:pt idx="260">
                  <c:v>37.293729372937293</c:v>
                </c:pt>
                <c:pt idx="261">
                  <c:v>25.196850393700792</c:v>
                </c:pt>
                <c:pt idx="262">
                  <c:v>21.97125256673511</c:v>
                </c:pt>
                <c:pt idx="263">
                  <c:v>32.938856015779081</c:v>
                </c:pt>
                <c:pt idx="264">
                  <c:v>46.153846153846153</c:v>
                </c:pt>
                <c:pt idx="265">
                  <c:v>87.421383647798748</c:v>
                </c:pt>
                <c:pt idx="266">
                  <c:v>100</c:v>
                </c:pt>
                <c:pt idx="267">
                  <c:v>100</c:v>
                </c:pt>
                <c:pt idx="268">
                  <c:v>100</c:v>
                </c:pt>
                <c:pt idx="269">
                  <c:v>100</c:v>
                </c:pt>
                <c:pt idx="270">
                  <c:v>100</c:v>
                </c:pt>
                <c:pt idx="271">
                  <c:v>100</c:v>
                </c:pt>
                <c:pt idx="272">
                  <c:v>20</c:v>
                </c:pt>
                <c:pt idx="273">
                  <c:v>4.6391752577319592</c:v>
                </c:pt>
                <c:pt idx="274">
                  <c:v>3.930131004366813</c:v>
                </c:pt>
                <c:pt idx="275">
                  <c:v>4.1095890410958908</c:v>
                </c:pt>
                <c:pt idx="276">
                  <c:v>4.3062200956937797</c:v>
                </c:pt>
                <c:pt idx="277">
                  <c:v>4.6357615894039741</c:v>
                </c:pt>
                <c:pt idx="278">
                  <c:v>13.043478260869565</c:v>
                </c:pt>
                <c:pt idx="279">
                  <c:v>100</c:v>
                </c:pt>
                <c:pt idx="280">
                  <c:v>85.185185185185176</c:v>
                </c:pt>
                <c:pt idx="281">
                  <c:v>77.924944812362028</c:v>
                </c:pt>
                <c:pt idx="282">
                  <c:v>66.722129783693845</c:v>
                </c:pt>
                <c:pt idx="283">
                  <c:v>39.262472885032544</c:v>
                </c:pt>
                <c:pt idx="284">
                  <c:v>23.214285714285719</c:v>
                </c:pt>
                <c:pt idx="285">
                  <c:v>13.913913913913914</c:v>
                </c:pt>
                <c:pt idx="286">
                  <c:v>7.0321811680572113</c:v>
                </c:pt>
                <c:pt idx="287">
                  <c:v>6.5155807365439093</c:v>
                </c:pt>
                <c:pt idx="288">
                  <c:v>22.912205567451821</c:v>
                </c:pt>
                <c:pt idx="289">
                  <c:v>85.130111524163581</c:v>
                </c:pt>
                <c:pt idx="290">
                  <c:v>84.536082474226802</c:v>
                </c:pt>
                <c:pt idx="291">
                  <c:v>81.351981351981351</c:v>
                </c:pt>
                <c:pt idx="292">
                  <c:v>73.799126637554579</c:v>
                </c:pt>
                <c:pt idx="293">
                  <c:v>59.927140255009114</c:v>
                </c:pt>
                <c:pt idx="294">
                  <c:v>48.818897637795274</c:v>
                </c:pt>
                <c:pt idx="295">
                  <c:v>34.508816120906801</c:v>
                </c:pt>
                <c:pt idx="296">
                  <c:v>19.191919191919194</c:v>
                </c:pt>
                <c:pt idx="297">
                  <c:v>16.08391608391608</c:v>
                </c:pt>
                <c:pt idx="298">
                  <c:v>43.775100401606423</c:v>
                </c:pt>
                <c:pt idx="299">
                  <c:v>100</c:v>
                </c:pt>
                <c:pt idx="300">
                  <c:v>100</c:v>
                </c:pt>
                <c:pt idx="301">
                  <c:v>100</c:v>
                </c:pt>
                <c:pt idx="302">
                  <c:v>100</c:v>
                </c:pt>
                <c:pt idx="303">
                  <c:v>100</c:v>
                </c:pt>
                <c:pt idx="304">
                  <c:v>91.366906474820155</c:v>
                </c:pt>
                <c:pt idx="305">
                  <c:v>69.696969696969703</c:v>
                </c:pt>
                <c:pt idx="306">
                  <c:v>63.04347826086957</c:v>
                </c:pt>
                <c:pt idx="307">
                  <c:v>52.112676056338024</c:v>
                </c:pt>
                <c:pt idx="308">
                  <c:v>32.059447983014863</c:v>
                </c:pt>
                <c:pt idx="309">
                  <c:v>15.841584158415841</c:v>
                </c:pt>
                <c:pt idx="310">
                  <c:v>27.659574468085108</c:v>
                </c:pt>
                <c:pt idx="311">
                  <c:v>46.666666666666664</c:v>
                </c:pt>
                <c:pt idx="312">
                  <c:v>60.964408725602773</c:v>
                </c:pt>
                <c:pt idx="313">
                  <c:v>67.8391959798995</c:v>
                </c:pt>
                <c:pt idx="314">
                  <c:v>73.763874873864779</c:v>
                </c:pt>
                <c:pt idx="315">
                  <c:v>82.002249718785151</c:v>
                </c:pt>
                <c:pt idx="316">
                  <c:v>100</c:v>
                </c:pt>
                <c:pt idx="317">
                  <c:v>100</c:v>
                </c:pt>
                <c:pt idx="318">
                  <c:v>100</c:v>
                </c:pt>
                <c:pt idx="319">
                  <c:v>100</c:v>
                </c:pt>
                <c:pt idx="320">
                  <c:v>100</c:v>
                </c:pt>
                <c:pt idx="321">
                  <c:v>100</c:v>
                </c:pt>
                <c:pt idx="322">
                  <c:v>100</c:v>
                </c:pt>
                <c:pt idx="323">
                  <c:v>100</c:v>
                </c:pt>
                <c:pt idx="324">
                  <c:v>100</c:v>
                </c:pt>
                <c:pt idx="325">
                  <c:v>100</c:v>
                </c:pt>
                <c:pt idx="326">
                  <c:v>100</c:v>
                </c:pt>
                <c:pt idx="327">
                  <c:v>100</c:v>
                </c:pt>
                <c:pt idx="328">
                  <c:v>100</c:v>
                </c:pt>
                <c:pt idx="329">
                  <c:v>100</c:v>
                </c:pt>
                <c:pt idx="330">
                  <c:v>100</c:v>
                </c:pt>
                <c:pt idx="331">
                  <c:v>100</c:v>
                </c:pt>
                <c:pt idx="332">
                  <c:v>100</c:v>
                </c:pt>
                <c:pt idx="333">
                  <c:v>100</c:v>
                </c:pt>
                <c:pt idx="334">
                  <c:v>100</c:v>
                </c:pt>
                <c:pt idx="335">
                  <c:v>100</c:v>
                </c:pt>
                <c:pt idx="336">
                  <c:v>100</c:v>
                </c:pt>
                <c:pt idx="337">
                  <c:v>100</c:v>
                </c:pt>
                <c:pt idx="338">
                  <c:v>100</c:v>
                </c:pt>
                <c:pt idx="339">
                  <c:v>100</c:v>
                </c:pt>
                <c:pt idx="340">
                  <c:v>100</c:v>
                </c:pt>
                <c:pt idx="341">
                  <c:v>100</c:v>
                </c:pt>
                <c:pt idx="342">
                  <c:v>100</c:v>
                </c:pt>
                <c:pt idx="343">
                  <c:v>100</c:v>
                </c:pt>
                <c:pt idx="344">
                  <c:v>100</c:v>
                </c:pt>
                <c:pt idx="345">
                  <c:v>100</c:v>
                </c:pt>
                <c:pt idx="346">
                  <c:v>100</c:v>
                </c:pt>
                <c:pt idx="347">
                  <c:v>100</c:v>
                </c:pt>
                <c:pt idx="348">
                  <c:v>100</c:v>
                </c:pt>
                <c:pt idx="349">
                  <c:v>100</c:v>
                </c:pt>
                <c:pt idx="350">
                  <c:v>100</c:v>
                </c:pt>
                <c:pt idx="351">
                  <c:v>100</c:v>
                </c:pt>
                <c:pt idx="352">
                  <c:v>100</c:v>
                </c:pt>
                <c:pt idx="353">
                  <c:v>100</c:v>
                </c:pt>
                <c:pt idx="354">
                  <c:v>100</c:v>
                </c:pt>
                <c:pt idx="355">
                  <c:v>100</c:v>
                </c:pt>
                <c:pt idx="356">
                  <c:v>100</c:v>
                </c:pt>
                <c:pt idx="357">
                  <c:v>100</c:v>
                </c:pt>
                <c:pt idx="358">
                  <c:v>100</c:v>
                </c:pt>
                <c:pt idx="359">
                  <c:v>100</c:v>
                </c:pt>
                <c:pt idx="360">
                  <c:v>100</c:v>
                </c:pt>
                <c:pt idx="361">
                  <c:v>100</c:v>
                </c:pt>
                <c:pt idx="362">
                  <c:v>100</c:v>
                </c:pt>
                <c:pt idx="363">
                  <c:v>100</c:v>
                </c:pt>
                <c:pt idx="364">
                  <c:v>100</c:v>
                </c:pt>
                <c:pt idx="365">
                  <c:v>100</c:v>
                </c:pt>
                <c:pt idx="366">
                  <c:v>100</c:v>
                </c:pt>
                <c:pt idx="367">
                  <c:v>100</c:v>
                </c:pt>
                <c:pt idx="368">
                  <c:v>100</c:v>
                </c:pt>
                <c:pt idx="369">
                  <c:v>100</c:v>
                </c:pt>
                <c:pt idx="370">
                  <c:v>100</c:v>
                </c:pt>
                <c:pt idx="371">
                  <c:v>100</c:v>
                </c:pt>
                <c:pt idx="372">
                  <c:v>100</c:v>
                </c:pt>
                <c:pt idx="373">
                  <c:v>100</c:v>
                </c:pt>
                <c:pt idx="374">
                  <c:v>100</c:v>
                </c:pt>
                <c:pt idx="375">
                  <c:v>100</c:v>
                </c:pt>
                <c:pt idx="376">
                  <c:v>100</c:v>
                </c:pt>
                <c:pt idx="377">
                  <c:v>100</c:v>
                </c:pt>
                <c:pt idx="378">
                  <c:v>100</c:v>
                </c:pt>
                <c:pt idx="379">
                  <c:v>100</c:v>
                </c:pt>
                <c:pt idx="380">
                  <c:v>100</c:v>
                </c:pt>
                <c:pt idx="381">
                  <c:v>100</c:v>
                </c:pt>
                <c:pt idx="382">
                  <c:v>100</c:v>
                </c:pt>
                <c:pt idx="383">
                  <c:v>100</c:v>
                </c:pt>
                <c:pt idx="384">
                  <c:v>100</c:v>
                </c:pt>
                <c:pt idx="385">
                  <c:v>100</c:v>
                </c:pt>
                <c:pt idx="386">
                  <c:v>100</c:v>
                </c:pt>
                <c:pt idx="387">
                  <c:v>100</c:v>
                </c:pt>
                <c:pt idx="388">
                  <c:v>100</c:v>
                </c:pt>
                <c:pt idx="389">
                  <c:v>100</c:v>
                </c:pt>
                <c:pt idx="390">
                  <c:v>100</c:v>
                </c:pt>
                <c:pt idx="391">
                  <c:v>100</c:v>
                </c:pt>
                <c:pt idx="392">
                  <c:v>100</c:v>
                </c:pt>
                <c:pt idx="393">
                  <c:v>100</c:v>
                </c:pt>
                <c:pt idx="394">
                  <c:v>100</c:v>
                </c:pt>
                <c:pt idx="395">
                  <c:v>100</c:v>
                </c:pt>
                <c:pt idx="396">
                  <c:v>100</c:v>
                </c:pt>
                <c:pt idx="397">
                  <c:v>100</c:v>
                </c:pt>
                <c:pt idx="398">
                  <c:v>100</c:v>
                </c:pt>
                <c:pt idx="399">
                  <c:v>100</c:v>
                </c:pt>
                <c:pt idx="400">
                  <c:v>100</c:v>
                </c:pt>
                <c:pt idx="401">
                  <c:v>100</c:v>
                </c:pt>
                <c:pt idx="402">
                  <c:v>100</c:v>
                </c:pt>
                <c:pt idx="403">
                  <c:v>100</c:v>
                </c:pt>
                <c:pt idx="404">
                  <c:v>100</c:v>
                </c:pt>
                <c:pt idx="405">
                  <c:v>100</c:v>
                </c:pt>
                <c:pt idx="406">
                  <c:v>100</c:v>
                </c:pt>
                <c:pt idx="407">
                  <c:v>100</c:v>
                </c:pt>
                <c:pt idx="408">
                  <c:v>100</c:v>
                </c:pt>
                <c:pt idx="409">
                  <c:v>100</c:v>
                </c:pt>
                <c:pt idx="410">
                  <c:v>100</c:v>
                </c:pt>
                <c:pt idx="411">
                  <c:v>100</c:v>
                </c:pt>
                <c:pt idx="412">
                  <c:v>100</c:v>
                </c:pt>
                <c:pt idx="413">
                  <c:v>100</c:v>
                </c:pt>
                <c:pt idx="414">
                  <c:v>100</c:v>
                </c:pt>
                <c:pt idx="415">
                  <c:v>100</c:v>
                </c:pt>
                <c:pt idx="416">
                  <c:v>100</c:v>
                </c:pt>
                <c:pt idx="417">
                  <c:v>100</c:v>
                </c:pt>
                <c:pt idx="418">
                  <c:v>100</c:v>
                </c:pt>
                <c:pt idx="419">
                  <c:v>100</c:v>
                </c:pt>
                <c:pt idx="420">
                  <c:v>100</c:v>
                </c:pt>
                <c:pt idx="421">
                  <c:v>100</c:v>
                </c:pt>
                <c:pt idx="422">
                  <c:v>100</c:v>
                </c:pt>
                <c:pt idx="423">
                  <c:v>100</c:v>
                </c:pt>
                <c:pt idx="424">
                  <c:v>100</c:v>
                </c:pt>
                <c:pt idx="425">
                  <c:v>100</c:v>
                </c:pt>
                <c:pt idx="426">
                  <c:v>100</c:v>
                </c:pt>
                <c:pt idx="427">
                  <c:v>100</c:v>
                </c:pt>
                <c:pt idx="428">
                  <c:v>100</c:v>
                </c:pt>
                <c:pt idx="429">
                  <c:v>100</c:v>
                </c:pt>
                <c:pt idx="430">
                  <c:v>100</c:v>
                </c:pt>
                <c:pt idx="431">
                  <c:v>100</c:v>
                </c:pt>
                <c:pt idx="432">
                  <c:v>100</c:v>
                </c:pt>
                <c:pt idx="433">
                  <c:v>100</c:v>
                </c:pt>
                <c:pt idx="434">
                  <c:v>100</c:v>
                </c:pt>
                <c:pt idx="435">
                  <c:v>100</c:v>
                </c:pt>
                <c:pt idx="436">
                  <c:v>100</c:v>
                </c:pt>
                <c:pt idx="437">
                  <c:v>100</c:v>
                </c:pt>
                <c:pt idx="438">
                  <c:v>100</c:v>
                </c:pt>
                <c:pt idx="439">
                  <c:v>100</c:v>
                </c:pt>
                <c:pt idx="440">
                  <c:v>100</c:v>
                </c:pt>
                <c:pt idx="441">
                  <c:v>100</c:v>
                </c:pt>
                <c:pt idx="442">
                  <c:v>100</c:v>
                </c:pt>
                <c:pt idx="443">
                  <c:v>100</c:v>
                </c:pt>
                <c:pt idx="444">
                  <c:v>100</c:v>
                </c:pt>
                <c:pt idx="445">
                  <c:v>100</c:v>
                </c:pt>
                <c:pt idx="446">
                  <c:v>100</c:v>
                </c:pt>
                <c:pt idx="447">
                  <c:v>100</c:v>
                </c:pt>
                <c:pt idx="448">
                  <c:v>100</c:v>
                </c:pt>
                <c:pt idx="449">
                  <c:v>100</c:v>
                </c:pt>
                <c:pt idx="450">
                  <c:v>100</c:v>
                </c:pt>
                <c:pt idx="451">
                  <c:v>100</c:v>
                </c:pt>
                <c:pt idx="452">
                  <c:v>100</c:v>
                </c:pt>
                <c:pt idx="453">
                  <c:v>100</c:v>
                </c:pt>
                <c:pt idx="454">
                  <c:v>100</c:v>
                </c:pt>
                <c:pt idx="455">
                  <c:v>100</c:v>
                </c:pt>
                <c:pt idx="456">
                  <c:v>100</c:v>
                </c:pt>
                <c:pt idx="457">
                  <c:v>100</c:v>
                </c:pt>
                <c:pt idx="458">
                  <c:v>100</c:v>
                </c:pt>
                <c:pt idx="459">
                  <c:v>100</c:v>
                </c:pt>
                <c:pt idx="460">
                  <c:v>100</c:v>
                </c:pt>
                <c:pt idx="461">
                  <c:v>100</c:v>
                </c:pt>
                <c:pt idx="462">
                  <c:v>100</c:v>
                </c:pt>
                <c:pt idx="463">
                  <c:v>100</c:v>
                </c:pt>
                <c:pt idx="464">
                  <c:v>100</c:v>
                </c:pt>
                <c:pt idx="465">
                  <c:v>100</c:v>
                </c:pt>
                <c:pt idx="466">
                  <c:v>100</c:v>
                </c:pt>
                <c:pt idx="467">
                  <c:v>100</c:v>
                </c:pt>
                <c:pt idx="468">
                  <c:v>100</c:v>
                </c:pt>
                <c:pt idx="469">
                  <c:v>100</c:v>
                </c:pt>
                <c:pt idx="470">
                  <c:v>100</c:v>
                </c:pt>
                <c:pt idx="471">
                  <c:v>100</c:v>
                </c:pt>
                <c:pt idx="472">
                  <c:v>100</c:v>
                </c:pt>
                <c:pt idx="473">
                  <c:v>100</c:v>
                </c:pt>
                <c:pt idx="474">
                  <c:v>100</c:v>
                </c:pt>
                <c:pt idx="475">
                  <c:v>100</c:v>
                </c:pt>
                <c:pt idx="476">
                  <c:v>100</c:v>
                </c:pt>
                <c:pt idx="477">
                  <c:v>100</c:v>
                </c:pt>
                <c:pt idx="478">
                  <c:v>100</c:v>
                </c:pt>
                <c:pt idx="479">
                  <c:v>100</c:v>
                </c:pt>
                <c:pt idx="480">
                  <c:v>100</c:v>
                </c:pt>
                <c:pt idx="481">
                  <c:v>100</c:v>
                </c:pt>
                <c:pt idx="482">
                  <c:v>100</c:v>
                </c:pt>
                <c:pt idx="483">
                  <c:v>100</c:v>
                </c:pt>
                <c:pt idx="484">
                  <c:v>100</c:v>
                </c:pt>
                <c:pt idx="485">
                  <c:v>100</c:v>
                </c:pt>
                <c:pt idx="486">
                  <c:v>100</c:v>
                </c:pt>
                <c:pt idx="487">
                  <c:v>100</c:v>
                </c:pt>
                <c:pt idx="488">
                  <c:v>100</c:v>
                </c:pt>
                <c:pt idx="489">
                  <c:v>100</c:v>
                </c:pt>
                <c:pt idx="490">
                  <c:v>100</c:v>
                </c:pt>
                <c:pt idx="491">
                  <c:v>100</c:v>
                </c:pt>
                <c:pt idx="492">
                  <c:v>40.298507462686565</c:v>
                </c:pt>
                <c:pt idx="493">
                  <c:v>25.233644859813086</c:v>
                </c:pt>
                <c:pt idx="494">
                  <c:v>6.8627450980392162</c:v>
                </c:pt>
                <c:pt idx="495">
                  <c:v>4.3209876543209864</c:v>
                </c:pt>
                <c:pt idx="496">
                  <c:v>4.3209876543209864</c:v>
                </c:pt>
                <c:pt idx="497">
                  <c:v>4.4585987261146496</c:v>
                </c:pt>
                <c:pt idx="498">
                  <c:v>4.6052631578947363</c:v>
                </c:pt>
                <c:pt idx="499">
                  <c:v>5.5118110236220472</c:v>
                </c:pt>
                <c:pt idx="500">
                  <c:v>18.918918918918916</c:v>
                </c:pt>
                <c:pt idx="501">
                  <c:v>100</c:v>
                </c:pt>
                <c:pt idx="502">
                  <c:v>100</c:v>
                </c:pt>
                <c:pt idx="503">
                  <c:v>100</c:v>
                </c:pt>
                <c:pt idx="504">
                  <c:v>100</c:v>
                </c:pt>
                <c:pt idx="505">
                  <c:v>72.477064220183479</c:v>
                </c:pt>
                <c:pt idx="506">
                  <c:v>44.186046511627907</c:v>
                </c:pt>
                <c:pt idx="507">
                  <c:v>40.615058324496289</c:v>
                </c:pt>
                <c:pt idx="508">
                  <c:v>39.262472885032544</c:v>
                </c:pt>
                <c:pt idx="509">
                  <c:v>36.218678815489753</c:v>
                </c:pt>
                <c:pt idx="510">
                  <c:v>35.637663885578064</c:v>
                </c:pt>
                <c:pt idx="511">
                  <c:v>38.028169014084504</c:v>
                </c:pt>
                <c:pt idx="512">
                  <c:v>65.156794425087099</c:v>
                </c:pt>
                <c:pt idx="513">
                  <c:v>100</c:v>
                </c:pt>
                <c:pt idx="514">
                  <c:v>40</c:v>
                </c:pt>
                <c:pt idx="515">
                  <c:v>28.057553956834528</c:v>
                </c:pt>
                <c:pt idx="516">
                  <c:v>31.297709923664119</c:v>
                </c:pt>
                <c:pt idx="517">
                  <c:v>23.076923076923073</c:v>
                </c:pt>
                <c:pt idx="518">
                  <c:v>26.066350710900473</c:v>
                </c:pt>
                <c:pt idx="519">
                  <c:v>31.73431734317343</c:v>
                </c:pt>
                <c:pt idx="520">
                  <c:v>34.823091247672252</c:v>
                </c:pt>
                <c:pt idx="521">
                  <c:v>36.781609195402289</c:v>
                </c:pt>
                <c:pt idx="522">
                  <c:v>43.310657596371883</c:v>
                </c:pt>
                <c:pt idx="523">
                  <c:v>79.539641943734011</c:v>
                </c:pt>
                <c:pt idx="524">
                  <c:v>100</c:v>
                </c:pt>
                <c:pt idx="525">
                  <c:v>58.333333333333336</c:v>
                </c:pt>
                <c:pt idx="526">
                  <c:v>43.661971830985927</c:v>
                </c:pt>
                <c:pt idx="527">
                  <c:v>44.303797468354432</c:v>
                </c:pt>
                <c:pt idx="528">
                  <c:v>44.078947368421055</c:v>
                </c:pt>
                <c:pt idx="529">
                  <c:v>54.198473282442748</c:v>
                </c:pt>
                <c:pt idx="530">
                  <c:v>66.412213740458014</c:v>
                </c:pt>
                <c:pt idx="531">
                  <c:v>77.161500815660702</c:v>
                </c:pt>
                <c:pt idx="532">
                  <c:v>69.78851963746223</c:v>
                </c:pt>
                <c:pt idx="533">
                  <c:v>43.127962085308056</c:v>
                </c:pt>
                <c:pt idx="534">
                  <c:v>22.404371584699454</c:v>
                </c:pt>
                <c:pt idx="535">
                  <c:v>5.4999054999054993</c:v>
                </c:pt>
                <c:pt idx="536">
                  <c:v>1.4515651229386786</c:v>
                </c:pt>
                <c:pt idx="537">
                  <c:v>0.8929447551761357</c:v>
                </c:pt>
                <c:pt idx="538">
                  <c:v>1.4126247159932828</c:v>
                </c:pt>
                <c:pt idx="539">
                  <c:v>2.1985605836537516</c:v>
                </c:pt>
                <c:pt idx="540">
                  <c:v>2.3329379201265326</c:v>
                </c:pt>
                <c:pt idx="541">
                  <c:v>1.5904572564612325</c:v>
                </c:pt>
                <c:pt idx="542">
                  <c:v>0.72057646116893515</c:v>
                </c:pt>
                <c:pt idx="543">
                  <c:v>0.3408863043914177</c:v>
                </c:pt>
                <c:pt idx="544">
                  <c:v>0.80830256461430994</c:v>
                </c:pt>
                <c:pt idx="545">
                  <c:v>4.249182849452029</c:v>
                </c:pt>
                <c:pt idx="546">
                  <c:v>12.791717845236009</c:v>
                </c:pt>
                <c:pt idx="547">
                  <c:v>22.633872976338729</c:v>
                </c:pt>
                <c:pt idx="548">
                  <c:v>29.071929071929077</c:v>
                </c:pt>
                <c:pt idx="549">
                  <c:v>31.942615565874277</c:v>
                </c:pt>
                <c:pt idx="550">
                  <c:v>32.689012269518123</c:v>
                </c:pt>
                <c:pt idx="551">
                  <c:v>32.786885245901644</c:v>
                </c:pt>
                <c:pt idx="552">
                  <c:v>32.874002319394222</c:v>
                </c:pt>
                <c:pt idx="553">
                  <c:v>32.970768184908231</c:v>
                </c:pt>
                <c:pt idx="554">
                  <c:v>33.12491504689411</c:v>
                </c:pt>
                <c:pt idx="555">
                  <c:v>33.215451577801957</c:v>
                </c:pt>
                <c:pt idx="556">
                  <c:v>33.328788601813343</c:v>
                </c:pt>
                <c:pt idx="557">
                  <c:v>33.910633875995842</c:v>
                </c:pt>
                <c:pt idx="558">
                  <c:v>34.631334785970338</c:v>
                </c:pt>
                <c:pt idx="559">
                  <c:v>34.718517478590485</c:v>
                </c:pt>
                <c:pt idx="560">
                  <c:v>34.66984438525165</c:v>
                </c:pt>
                <c:pt idx="561">
                  <c:v>34.57551134771645</c:v>
                </c:pt>
                <c:pt idx="562">
                  <c:v>34.343434343434353</c:v>
                </c:pt>
                <c:pt idx="563">
                  <c:v>34.299380979178395</c:v>
                </c:pt>
                <c:pt idx="564">
                  <c:v>34.315314680386209</c:v>
                </c:pt>
                <c:pt idx="565">
                  <c:v>34.403053650950731</c:v>
                </c:pt>
                <c:pt idx="566">
                  <c:v>34.486670448099829</c:v>
                </c:pt>
                <c:pt idx="567">
                  <c:v>34.442477876106196</c:v>
                </c:pt>
                <c:pt idx="568">
                  <c:v>34.523389543498197</c:v>
                </c:pt>
                <c:pt idx="569">
                  <c:v>34.588003101430886</c:v>
                </c:pt>
                <c:pt idx="570">
                  <c:v>34.59261347617705</c:v>
                </c:pt>
                <c:pt idx="571">
                  <c:v>34.690415606446138</c:v>
                </c:pt>
                <c:pt idx="572">
                  <c:v>34.847409510290987</c:v>
                </c:pt>
                <c:pt idx="573">
                  <c:v>35.110412349031662</c:v>
                </c:pt>
                <c:pt idx="574">
                  <c:v>35.572607499638039</c:v>
                </c:pt>
                <c:pt idx="575">
                  <c:v>35.530500144550459</c:v>
                </c:pt>
                <c:pt idx="576">
                  <c:v>35.479214780600465</c:v>
                </c:pt>
                <c:pt idx="577">
                  <c:v>35.326243173325672</c:v>
                </c:pt>
                <c:pt idx="578">
                  <c:v>34.929317326134829</c:v>
                </c:pt>
                <c:pt idx="579">
                  <c:v>34.348372677748287</c:v>
                </c:pt>
                <c:pt idx="580">
                  <c:v>34.261838440111418</c:v>
                </c:pt>
                <c:pt idx="581">
                  <c:v>34.366708560256946</c:v>
                </c:pt>
                <c:pt idx="582">
                  <c:v>34.85803299582242</c:v>
                </c:pt>
                <c:pt idx="583">
                  <c:v>37.405044059556367</c:v>
                </c:pt>
                <c:pt idx="584">
                  <c:v>64.755391899000514</c:v>
                </c:pt>
                <c:pt idx="585">
                  <c:v>98.796389167502525</c:v>
                </c:pt>
                <c:pt idx="586">
                  <c:v>99.595714574489577</c:v>
                </c:pt>
                <c:pt idx="587">
                  <c:v>99.595796281325775</c:v>
                </c:pt>
                <c:pt idx="588">
                  <c:v>99.595714574489577</c:v>
                </c:pt>
                <c:pt idx="589">
                  <c:v>99.19403586540399</c:v>
                </c:pt>
                <c:pt idx="590">
                  <c:v>99.184339314845033</c:v>
                </c:pt>
                <c:pt idx="591">
                  <c:v>99.180159868825569</c:v>
                </c:pt>
                <c:pt idx="592">
                  <c:v>99.178138483665506</c:v>
                </c:pt>
                <c:pt idx="593">
                  <c:v>99.586606035551881</c:v>
                </c:pt>
                <c:pt idx="594">
                  <c:v>99.58350687213661</c:v>
                </c:pt>
                <c:pt idx="595">
                  <c:v>99.56766104626027</c:v>
                </c:pt>
                <c:pt idx="596">
                  <c:v>100</c:v>
                </c:pt>
                <c:pt idx="597">
                  <c:v>100</c:v>
                </c:pt>
                <c:pt idx="598">
                  <c:v>100</c:v>
                </c:pt>
                <c:pt idx="599">
                  <c:v>100</c:v>
                </c:pt>
                <c:pt idx="600">
                  <c:v>100</c:v>
                </c:pt>
                <c:pt idx="601">
                  <c:v>100</c:v>
                </c:pt>
                <c:pt idx="602">
                  <c:v>100</c:v>
                </c:pt>
                <c:pt idx="603">
                  <c:v>100</c:v>
                </c:pt>
                <c:pt idx="604">
                  <c:v>100</c:v>
                </c:pt>
                <c:pt idx="605">
                  <c:v>100</c:v>
                </c:pt>
                <c:pt idx="606">
                  <c:v>100</c:v>
                </c:pt>
                <c:pt idx="607">
                  <c:v>100</c:v>
                </c:pt>
                <c:pt idx="608">
                  <c:v>100</c:v>
                </c:pt>
                <c:pt idx="609">
                  <c:v>100</c:v>
                </c:pt>
                <c:pt idx="610">
                  <c:v>100</c:v>
                </c:pt>
                <c:pt idx="611">
                  <c:v>100</c:v>
                </c:pt>
                <c:pt idx="612">
                  <c:v>100</c:v>
                </c:pt>
                <c:pt idx="613">
                  <c:v>100</c:v>
                </c:pt>
                <c:pt idx="614">
                  <c:v>100</c:v>
                </c:pt>
                <c:pt idx="615">
                  <c:v>100</c:v>
                </c:pt>
                <c:pt idx="616">
                  <c:v>100</c:v>
                </c:pt>
                <c:pt idx="617">
                  <c:v>100</c:v>
                </c:pt>
                <c:pt idx="618">
                  <c:v>100</c:v>
                </c:pt>
                <c:pt idx="619">
                  <c:v>100</c:v>
                </c:pt>
                <c:pt idx="620">
                  <c:v>100</c:v>
                </c:pt>
                <c:pt idx="621">
                  <c:v>100</c:v>
                </c:pt>
                <c:pt idx="622">
                  <c:v>100</c:v>
                </c:pt>
                <c:pt idx="623">
                  <c:v>100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20</c:v>
                </c:pt>
                <c:pt idx="657">
                  <c:v>43.691345151199165</c:v>
                </c:pt>
                <c:pt idx="658">
                  <c:v>59.119496855345908</c:v>
                </c:pt>
                <c:pt idx="659">
                  <c:v>68.948482709950611</c:v>
                </c:pt>
                <c:pt idx="660">
                  <c:v>73.629424011103396</c:v>
                </c:pt>
                <c:pt idx="661">
                  <c:v>74.981604120676977</c:v>
                </c:pt>
                <c:pt idx="662">
                  <c:v>81.744421906693717</c:v>
                </c:pt>
                <c:pt idx="663">
                  <c:v>100</c:v>
                </c:pt>
                <c:pt idx="664">
                  <c:v>100</c:v>
                </c:pt>
                <c:pt idx="665">
                  <c:v>100</c:v>
                </c:pt>
                <c:pt idx="666">
                  <c:v>100</c:v>
                </c:pt>
                <c:pt idx="667">
                  <c:v>94.31009957325746</c:v>
                </c:pt>
                <c:pt idx="668">
                  <c:v>70.833333333333343</c:v>
                </c:pt>
                <c:pt idx="669">
                  <c:v>61.464354527938347</c:v>
                </c:pt>
                <c:pt idx="670">
                  <c:v>60.03996003996005</c:v>
                </c:pt>
                <c:pt idx="671">
                  <c:v>60.703205791106519</c:v>
                </c:pt>
                <c:pt idx="672">
                  <c:v>62.421711899791234</c:v>
                </c:pt>
                <c:pt idx="673">
                  <c:v>64.285714285714278</c:v>
                </c:pt>
                <c:pt idx="674">
                  <c:v>65.284474445515912</c:v>
                </c:pt>
                <c:pt idx="675">
                  <c:v>65.048543689320397</c:v>
                </c:pt>
                <c:pt idx="676">
                  <c:v>63.891675025075223</c:v>
                </c:pt>
                <c:pt idx="677">
                  <c:v>61.319681456200229</c:v>
                </c:pt>
                <c:pt idx="678">
                  <c:v>50.073421439060219</c:v>
                </c:pt>
                <c:pt idx="679">
                  <c:v>31.313131313131315</c:v>
                </c:pt>
                <c:pt idx="680">
                  <c:v>31.297709923664119</c:v>
                </c:pt>
                <c:pt idx="681">
                  <c:v>53.608247422680421</c:v>
                </c:pt>
                <c:pt idx="682">
                  <c:v>68.253968253968253</c:v>
                </c:pt>
                <c:pt idx="683">
                  <c:v>74.576271186440678</c:v>
                </c:pt>
                <c:pt idx="684">
                  <c:v>77.616853192890062</c:v>
                </c:pt>
                <c:pt idx="685">
                  <c:v>79.633401221995911</c:v>
                </c:pt>
                <c:pt idx="686">
                  <c:v>82.456140350877178</c:v>
                </c:pt>
                <c:pt idx="687">
                  <c:v>90.243902439024396</c:v>
                </c:pt>
                <c:pt idx="688">
                  <c:v>100</c:v>
                </c:pt>
                <c:pt idx="689">
                  <c:v>100</c:v>
                </c:pt>
                <c:pt idx="690">
                  <c:v>100</c:v>
                </c:pt>
                <c:pt idx="691">
                  <c:v>100</c:v>
                </c:pt>
                <c:pt idx="692">
                  <c:v>88.742964352720463</c:v>
                </c:pt>
                <c:pt idx="693">
                  <c:v>45.647167204053424</c:v>
                </c:pt>
                <c:pt idx="694">
                  <c:v>9.8888238736102991</c:v>
                </c:pt>
                <c:pt idx="695">
                  <c:v>6.3956499223200414</c:v>
                </c:pt>
                <c:pt idx="696">
                  <c:v>6.1798113328627347</c:v>
                </c:pt>
                <c:pt idx="697">
                  <c:v>6.2378922898101514</c:v>
                </c:pt>
                <c:pt idx="698">
                  <c:v>6.3231850117096009</c:v>
                </c:pt>
                <c:pt idx="699">
                  <c:v>6.6491112574061884</c:v>
                </c:pt>
                <c:pt idx="700">
                  <c:v>7.0955906440411454</c:v>
                </c:pt>
                <c:pt idx="701">
                  <c:v>7.6079864282917926</c:v>
                </c:pt>
                <c:pt idx="702">
                  <c:v>7.4700072910452704</c:v>
                </c:pt>
                <c:pt idx="703">
                  <c:v>5.7920446615491974</c:v>
                </c:pt>
                <c:pt idx="704">
                  <c:v>3.1894329896907223</c:v>
                </c:pt>
                <c:pt idx="705">
                  <c:v>0.85922009253139442</c:v>
                </c:pt>
                <c:pt idx="706">
                  <c:v>0.20462773492838032</c:v>
                </c:pt>
                <c:pt idx="707">
                  <c:v>0.99299065420560761</c:v>
                </c:pt>
                <c:pt idx="708">
                  <c:v>4.4989646734015185</c:v>
                </c:pt>
                <c:pt idx="709">
                  <c:v>11.154985192497533</c:v>
                </c:pt>
                <c:pt idx="710">
                  <c:v>19.521330044761122</c:v>
                </c:pt>
                <c:pt idx="711">
                  <c:v>26.248742876299026</c:v>
                </c:pt>
                <c:pt idx="712">
                  <c:v>29.456090424465909</c:v>
                </c:pt>
                <c:pt idx="713">
                  <c:v>30.042133714921693</c:v>
                </c:pt>
                <c:pt idx="714">
                  <c:v>29.706845594696063</c:v>
                </c:pt>
                <c:pt idx="715">
                  <c:v>29.27955047160345</c:v>
                </c:pt>
                <c:pt idx="716">
                  <c:v>27.706915522229913</c:v>
                </c:pt>
                <c:pt idx="717">
                  <c:v>23.188902209282414</c:v>
                </c:pt>
                <c:pt idx="718">
                  <c:v>17.566511969857096</c:v>
                </c:pt>
                <c:pt idx="719">
                  <c:v>16.507477985370169</c:v>
                </c:pt>
                <c:pt idx="720">
                  <c:v>20.638439370427843</c:v>
                </c:pt>
                <c:pt idx="721">
                  <c:v>24.314735819571741</c:v>
                </c:pt>
                <c:pt idx="722">
                  <c:v>25.492636382493259</c:v>
                </c:pt>
                <c:pt idx="723">
                  <c:v>25.562203424798845</c:v>
                </c:pt>
                <c:pt idx="724">
                  <c:v>25.736131446233934</c:v>
                </c:pt>
                <c:pt idx="725">
                  <c:v>26.337846550612504</c:v>
                </c:pt>
                <c:pt idx="726">
                  <c:v>26.707875090310669</c:v>
                </c:pt>
                <c:pt idx="727">
                  <c:v>26.673366834170853</c:v>
                </c:pt>
                <c:pt idx="728">
                  <c:v>26.544779432538245</c:v>
                </c:pt>
                <c:pt idx="729">
                  <c:v>26.490760913418864</c:v>
                </c:pt>
                <c:pt idx="730">
                  <c:v>26.555264747332391</c:v>
                </c:pt>
                <c:pt idx="731">
                  <c:v>26.678940206515652</c:v>
                </c:pt>
                <c:pt idx="732">
                  <c:v>26.303011316912716</c:v>
                </c:pt>
                <c:pt idx="733">
                  <c:v>25.337331334332834</c:v>
                </c:pt>
                <c:pt idx="734">
                  <c:v>24.781830795632967</c:v>
                </c:pt>
                <c:pt idx="735">
                  <c:v>24.654545454545453</c:v>
                </c:pt>
                <c:pt idx="736">
                  <c:v>24.425766248822551</c:v>
                </c:pt>
                <c:pt idx="737">
                  <c:v>24.457171856309134</c:v>
                </c:pt>
                <c:pt idx="738">
                  <c:v>24.721054919576872</c:v>
                </c:pt>
                <c:pt idx="739">
                  <c:v>24.913933683638341</c:v>
                </c:pt>
                <c:pt idx="740">
                  <c:v>25.077967345441198</c:v>
                </c:pt>
                <c:pt idx="741">
                  <c:v>25.243406572910065</c:v>
                </c:pt>
                <c:pt idx="742">
                  <c:v>25.165736544439866</c:v>
                </c:pt>
                <c:pt idx="743">
                  <c:v>25.119230913665554</c:v>
                </c:pt>
                <c:pt idx="744">
                  <c:v>25.10350018818216</c:v>
                </c:pt>
                <c:pt idx="745">
                  <c:v>25.482419342536801</c:v>
                </c:pt>
                <c:pt idx="746">
                  <c:v>26.569285432293722</c:v>
                </c:pt>
                <c:pt idx="747">
                  <c:v>28.779868894057941</c:v>
                </c:pt>
                <c:pt idx="748">
                  <c:v>60.967855881314016</c:v>
                </c:pt>
                <c:pt idx="749">
                  <c:v>100</c:v>
                </c:pt>
                <c:pt idx="750">
                  <c:v>100</c:v>
                </c:pt>
                <c:pt idx="751">
                  <c:v>100</c:v>
                </c:pt>
                <c:pt idx="752">
                  <c:v>100</c:v>
                </c:pt>
                <c:pt idx="753">
                  <c:v>100</c:v>
                </c:pt>
                <c:pt idx="754">
                  <c:v>100</c:v>
                </c:pt>
                <c:pt idx="755">
                  <c:v>100</c:v>
                </c:pt>
                <c:pt idx="756">
                  <c:v>100</c:v>
                </c:pt>
                <c:pt idx="757">
                  <c:v>100</c:v>
                </c:pt>
                <c:pt idx="758">
                  <c:v>100</c:v>
                </c:pt>
                <c:pt idx="759">
                  <c:v>100</c:v>
                </c:pt>
                <c:pt idx="760">
                  <c:v>100</c:v>
                </c:pt>
                <c:pt idx="761">
                  <c:v>100</c:v>
                </c:pt>
                <c:pt idx="762">
                  <c:v>100</c:v>
                </c:pt>
                <c:pt idx="763">
                  <c:v>100</c:v>
                </c:pt>
                <c:pt idx="764">
                  <c:v>100</c:v>
                </c:pt>
                <c:pt idx="765">
                  <c:v>100</c:v>
                </c:pt>
                <c:pt idx="766">
                  <c:v>100</c:v>
                </c:pt>
                <c:pt idx="767">
                  <c:v>100</c:v>
                </c:pt>
                <c:pt idx="768">
                  <c:v>100</c:v>
                </c:pt>
                <c:pt idx="769">
                  <c:v>100</c:v>
                </c:pt>
                <c:pt idx="770">
                  <c:v>100</c:v>
                </c:pt>
                <c:pt idx="771">
                  <c:v>100</c:v>
                </c:pt>
                <c:pt idx="772">
                  <c:v>100</c:v>
                </c:pt>
                <c:pt idx="773">
                  <c:v>0</c:v>
                </c:pt>
                <c:pt idx="774">
                  <c:v>0</c:v>
                </c:pt>
                <c:pt idx="775">
                  <c:v>0</c:v>
                </c:pt>
                <c:pt idx="776">
                  <c:v>0</c:v>
                </c:pt>
                <c:pt idx="777">
                  <c:v>0</c:v>
                </c:pt>
                <c:pt idx="778">
                  <c:v>0</c:v>
                </c:pt>
                <c:pt idx="779">
                  <c:v>0</c:v>
                </c:pt>
                <c:pt idx="780">
                  <c:v>0</c:v>
                </c:pt>
                <c:pt idx="781">
                  <c:v>0</c:v>
                </c:pt>
                <c:pt idx="782">
                  <c:v>0</c:v>
                </c:pt>
                <c:pt idx="783">
                  <c:v>0</c:v>
                </c:pt>
              </c:numCache>
            </c:numRef>
          </c:xVal>
          <c:yVal>
            <c:numRef>
              <c:f>'15_Degrees'!$V$20:$V$803</c:f>
              <c:numCache>
                <c:formatCode>0.0</c:formatCode>
                <c:ptCount val="784"/>
                <c:pt idx="0">
                  <c:v>2</c:v>
                </c:pt>
                <c:pt idx="1">
                  <c:v>2</c:v>
                </c:pt>
                <c:pt idx="2">
                  <c:v>2.2999999999999998</c:v>
                </c:pt>
                <c:pt idx="3">
                  <c:v>2.4</c:v>
                </c:pt>
                <c:pt idx="4">
                  <c:v>6.5</c:v>
                </c:pt>
                <c:pt idx="5">
                  <c:v>14.6</c:v>
                </c:pt>
                <c:pt idx="6">
                  <c:v>52.8</c:v>
                </c:pt>
                <c:pt idx="7">
                  <c:v>195.5</c:v>
                </c:pt>
                <c:pt idx="8">
                  <c:v>259.39999999999998</c:v>
                </c:pt>
                <c:pt idx="9">
                  <c:v>275.3</c:v>
                </c:pt>
                <c:pt idx="10">
                  <c:v>281.60000000000002</c:v>
                </c:pt>
                <c:pt idx="11">
                  <c:v>290.89999999999998</c:v>
                </c:pt>
                <c:pt idx="12">
                  <c:v>319.3</c:v>
                </c:pt>
                <c:pt idx="13">
                  <c:v>362.5</c:v>
                </c:pt>
                <c:pt idx="14">
                  <c:v>357</c:v>
                </c:pt>
                <c:pt idx="15">
                  <c:v>339.5</c:v>
                </c:pt>
                <c:pt idx="16">
                  <c:v>310.60000000000002</c:v>
                </c:pt>
                <c:pt idx="17">
                  <c:v>188.5</c:v>
                </c:pt>
                <c:pt idx="18">
                  <c:v>112.7</c:v>
                </c:pt>
                <c:pt idx="19">
                  <c:v>84.4</c:v>
                </c:pt>
                <c:pt idx="20">
                  <c:v>82.8</c:v>
                </c:pt>
                <c:pt idx="21">
                  <c:v>90.4</c:v>
                </c:pt>
                <c:pt idx="22">
                  <c:v>95</c:v>
                </c:pt>
                <c:pt idx="23">
                  <c:v>95.8</c:v>
                </c:pt>
                <c:pt idx="24">
                  <c:v>95.1</c:v>
                </c:pt>
                <c:pt idx="25">
                  <c:v>94.2</c:v>
                </c:pt>
                <c:pt idx="26">
                  <c:v>90.6</c:v>
                </c:pt>
                <c:pt idx="27">
                  <c:v>92.7</c:v>
                </c:pt>
                <c:pt idx="28">
                  <c:v>101.1</c:v>
                </c:pt>
                <c:pt idx="29">
                  <c:v>103.7</c:v>
                </c:pt>
                <c:pt idx="30">
                  <c:v>102.1</c:v>
                </c:pt>
                <c:pt idx="31">
                  <c:v>109.5</c:v>
                </c:pt>
                <c:pt idx="32">
                  <c:v>131.4</c:v>
                </c:pt>
                <c:pt idx="33">
                  <c:v>155</c:v>
                </c:pt>
                <c:pt idx="34">
                  <c:v>174</c:v>
                </c:pt>
                <c:pt idx="35">
                  <c:v>206.3</c:v>
                </c:pt>
                <c:pt idx="36">
                  <c:v>222.8</c:v>
                </c:pt>
                <c:pt idx="37">
                  <c:v>232.5</c:v>
                </c:pt>
                <c:pt idx="38">
                  <c:v>241.2</c:v>
                </c:pt>
                <c:pt idx="39">
                  <c:v>237.1</c:v>
                </c:pt>
                <c:pt idx="40">
                  <c:v>208.1</c:v>
                </c:pt>
                <c:pt idx="41">
                  <c:v>160.80000000000001</c:v>
                </c:pt>
                <c:pt idx="42">
                  <c:v>106.6</c:v>
                </c:pt>
                <c:pt idx="43">
                  <c:v>56.3</c:v>
                </c:pt>
                <c:pt idx="44">
                  <c:v>27.5</c:v>
                </c:pt>
                <c:pt idx="45">
                  <c:v>33</c:v>
                </c:pt>
                <c:pt idx="46">
                  <c:v>83.5</c:v>
                </c:pt>
                <c:pt idx="47">
                  <c:v>116</c:v>
                </c:pt>
                <c:pt idx="48">
                  <c:v>125.5</c:v>
                </c:pt>
                <c:pt idx="49">
                  <c:v>126.8</c:v>
                </c:pt>
                <c:pt idx="50">
                  <c:v>121.7</c:v>
                </c:pt>
                <c:pt idx="51">
                  <c:v>100.2</c:v>
                </c:pt>
                <c:pt idx="52">
                  <c:v>63.7</c:v>
                </c:pt>
                <c:pt idx="53">
                  <c:v>54.8</c:v>
                </c:pt>
                <c:pt idx="54">
                  <c:v>46.6</c:v>
                </c:pt>
                <c:pt idx="55">
                  <c:v>32.5</c:v>
                </c:pt>
                <c:pt idx="56">
                  <c:v>15.8</c:v>
                </c:pt>
                <c:pt idx="57">
                  <c:v>5.8</c:v>
                </c:pt>
                <c:pt idx="58">
                  <c:v>29.5</c:v>
                </c:pt>
                <c:pt idx="59">
                  <c:v>49.7</c:v>
                </c:pt>
                <c:pt idx="60">
                  <c:v>54.2</c:v>
                </c:pt>
                <c:pt idx="61">
                  <c:v>60.1</c:v>
                </c:pt>
                <c:pt idx="62">
                  <c:v>73.099999999999994</c:v>
                </c:pt>
                <c:pt idx="63">
                  <c:v>87.8</c:v>
                </c:pt>
                <c:pt idx="64">
                  <c:v>96.2</c:v>
                </c:pt>
                <c:pt idx="65">
                  <c:v>96.2</c:v>
                </c:pt>
                <c:pt idx="66">
                  <c:v>84</c:v>
                </c:pt>
                <c:pt idx="67">
                  <c:v>68</c:v>
                </c:pt>
                <c:pt idx="68">
                  <c:v>50.3</c:v>
                </c:pt>
                <c:pt idx="69">
                  <c:v>41.8</c:v>
                </c:pt>
                <c:pt idx="70">
                  <c:v>35.700000000000003</c:v>
                </c:pt>
                <c:pt idx="71">
                  <c:v>32</c:v>
                </c:pt>
                <c:pt idx="72">
                  <c:v>29</c:v>
                </c:pt>
                <c:pt idx="73">
                  <c:v>49.3</c:v>
                </c:pt>
                <c:pt idx="74">
                  <c:v>59.6</c:v>
                </c:pt>
                <c:pt idx="75">
                  <c:v>70.400000000000006</c:v>
                </c:pt>
                <c:pt idx="76">
                  <c:v>77.599999999999994</c:v>
                </c:pt>
                <c:pt idx="77">
                  <c:v>82.2</c:v>
                </c:pt>
                <c:pt idx="78">
                  <c:v>82</c:v>
                </c:pt>
                <c:pt idx="79">
                  <c:v>76.3</c:v>
                </c:pt>
                <c:pt idx="80">
                  <c:v>69.7</c:v>
                </c:pt>
                <c:pt idx="81">
                  <c:v>71.099999999999994</c:v>
                </c:pt>
                <c:pt idx="82">
                  <c:v>72.8</c:v>
                </c:pt>
                <c:pt idx="83">
                  <c:v>74.7</c:v>
                </c:pt>
                <c:pt idx="84">
                  <c:v>74.400000000000006</c:v>
                </c:pt>
                <c:pt idx="85">
                  <c:v>72.3</c:v>
                </c:pt>
                <c:pt idx="86">
                  <c:v>70.3</c:v>
                </c:pt>
                <c:pt idx="87">
                  <c:v>68.099999999999994</c:v>
                </c:pt>
                <c:pt idx="88">
                  <c:v>64</c:v>
                </c:pt>
                <c:pt idx="89">
                  <c:v>63.4</c:v>
                </c:pt>
                <c:pt idx="90">
                  <c:v>67.400000000000006</c:v>
                </c:pt>
                <c:pt idx="91">
                  <c:v>69.900000000000006</c:v>
                </c:pt>
                <c:pt idx="92">
                  <c:v>72.900000000000006</c:v>
                </c:pt>
                <c:pt idx="93">
                  <c:v>73.099999999999994</c:v>
                </c:pt>
                <c:pt idx="94">
                  <c:v>66.8</c:v>
                </c:pt>
                <c:pt idx="95">
                  <c:v>66.900000000000006</c:v>
                </c:pt>
                <c:pt idx="96">
                  <c:v>72.5</c:v>
                </c:pt>
                <c:pt idx="97">
                  <c:v>80.900000000000006</c:v>
                </c:pt>
                <c:pt idx="98">
                  <c:v>84.6</c:v>
                </c:pt>
                <c:pt idx="99">
                  <c:v>85.2</c:v>
                </c:pt>
                <c:pt idx="100">
                  <c:v>83.2</c:v>
                </c:pt>
                <c:pt idx="101">
                  <c:v>85.1</c:v>
                </c:pt>
                <c:pt idx="102">
                  <c:v>83.3</c:v>
                </c:pt>
                <c:pt idx="103">
                  <c:v>72.400000000000006</c:v>
                </c:pt>
                <c:pt idx="104">
                  <c:v>59.3</c:v>
                </c:pt>
                <c:pt idx="105">
                  <c:v>41.9</c:v>
                </c:pt>
                <c:pt idx="106">
                  <c:v>32.799999999999997</c:v>
                </c:pt>
                <c:pt idx="107">
                  <c:v>53.3</c:v>
                </c:pt>
                <c:pt idx="108">
                  <c:v>71.8</c:v>
                </c:pt>
                <c:pt idx="109">
                  <c:v>87.9</c:v>
                </c:pt>
                <c:pt idx="110">
                  <c:v>96.7</c:v>
                </c:pt>
                <c:pt idx="111">
                  <c:v>94.2</c:v>
                </c:pt>
                <c:pt idx="112">
                  <c:v>85.7</c:v>
                </c:pt>
                <c:pt idx="113">
                  <c:v>86.7</c:v>
                </c:pt>
                <c:pt idx="114">
                  <c:v>88.1</c:v>
                </c:pt>
                <c:pt idx="115">
                  <c:v>77</c:v>
                </c:pt>
                <c:pt idx="116">
                  <c:v>59.6</c:v>
                </c:pt>
                <c:pt idx="117">
                  <c:v>49.6</c:v>
                </c:pt>
                <c:pt idx="118">
                  <c:v>48.6</c:v>
                </c:pt>
                <c:pt idx="119">
                  <c:v>40.200000000000003</c:v>
                </c:pt>
                <c:pt idx="120">
                  <c:v>36.700000000000003</c:v>
                </c:pt>
                <c:pt idx="121">
                  <c:v>40.1</c:v>
                </c:pt>
                <c:pt idx="122">
                  <c:v>40.200000000000003</c:v>
                </c:pt>
                <c:pt idx="123">
                  <c:v>31.5</c:v>
                </c:pt>
                <c:pt idx="124">
                  <c:v>27.1</c:v>
                </c:pt>
                <c:pt idx="125">
                  <c:v>30.2</c:v>
                </c:pt>
                <c:pt idx="126">
                  <c:v>30</c:v>
                </c:pt>
                <c:pt idx="127">
                  <c:v>30.8</c:v>
                </c:pt>
                <c:pt idx="128">
                  <c:v>41.6</c:v>
                </c:pt>
                <c:pt idx="129">
                  <c:v>52.9</c:v>
                </c:pt>
                <c:pt idx="130">
                  <c:v>56.7</c:v>
                </c:pt>
                <c:pt idx="131">
                  <c:v>61.1</c:v>
                </c:pt>
                <c:pt idx="132">
                  <c:v>68.7</c:v>
                </c:pt>
                <c:pt idx="133">
                  <c:v>68.7</c:v>
                </c:pt>
                <c:pt idx="134">
                  <c:v>57.9</c:v>
                </c:pt>
                <c:pt idx="135">
                  <c:v>37.6</c:v>
                </c:pt>
                <c:pt idx="136">
                  <c:v>33.5</c:v>
                </c:pt>
                <c:pt idx="137">
                  <c:v>37.299999999999997</c:v>
                </c:pt>
                <c:pt idx="138">
                  <c:v>28.8</c:v>
                </c:pt>
                <c:pt idx="139">
                  <c:v>14.9</c:v>
                </c:pt>
                <c:pt idx="140">
                  <c:v>5.8</c:v>
                </c:pt>
                <c:pt idx="141">
                  <c:v>7.1</c:v>
                </c:pt>
                <c:pt idx="142">
                  <c:v>24.9</c:v>
                </c:pt>
                <c:pt idx="143">
                  <c:v>39.6</c:v>
                </c:pt>
                <c:pt idx="144">
                  <c:v>57.1</c:v>
                </c:pt>
                <c:pt idx="145">
                  <c:v>74.599999999999994</c:v>
                </c:pt>
                <c:pt idx="146">
                  <c:v>93.4</c:v>
                </c:pt>
                <c:pt idx="147">
                  <c:v>102.6</c:v>
                </c:pt>
                <c:pt idx="148">
                  <c:v>103.5</c:v>
                </c:pt>
                <c:pt idx="149">
                  <c:v>101</c:v>
                </c:pt>
                <c:pt idx="150">
                  <c:v>95.4</c:v>
                </c:pt>
                <c:pt idx="151">
                  <c:v>90.8</c:v>
                </c:pt>
                <c:pt idx="152">
                  <c:v>90.9</c:v>
                </c:pt>
                <c:pt idx="153">
                  <c:v>94.1</c:v>
                </c:pt>
                <c:pt idx="154">
                  <c:v>95.8</c:v>
                </c:pt>
                <c:pt idx="155">
                  <c:v>93.4</c:v>
                </c:pt>
                <c:pt idx="156">
                  <c:v>87.7</c:v>
                </c:pt>
                <c:pt idx="157">
                  <c:v>86.2</c:v>
                </c:pt>
                <c:pt idx="158">
                  <c:v>82</c:v>
                </c:pt>
                <c:pt idx="159">
                  <c:v>73.3</c:v>
                </c:pt>
                <c:pt idx="160">
                  <c:v>67.7</c:v>
                </c:pt>
                <c:pt idx="161">
                  <c:v>65.7</c:v>
                </c:pt>
                <c:pt idx="162">
                  <c:v>67.900000000000006</c:v>
                </c:pt>
                <c:pt idx="163">
                  <c:v>68.2</c:v>
                </c:pt>
                <c:pt idx="164">
                  <c:v>67.5</c:v>
                </c:pt>
                <c:pt idx="165">
                  <c:v>68.7</c:v>
                </c:pt>
                <c:pt idx="166">
                  <c:v>71.599999999999994</c:v>
                </c:pt>
                <c:pt idx="167">
                  <c:v>76.599999999999994</c:v>
                </c:pt>
                <c:pt idx="168">
                  <c:v>83.9</c:v>
                </c:pt>
                <c:pt idx="169">
                  <c:v>86.3</c:v>
                </c:pt>
                <c:pt idx="170">
                  <c:v>86.9</c:v>
                </c:pt>
                <c:pt idx="171">
                  <c:v>88.6</c:v>
                </c:pt>
                <c:pt idx="172">
                  <c:v>89.5</c:v>
                </c:pt>
                <c:pt idx="173">
                  <c:v>92.5</c:v>
                </c:pt>
                <c:pt idx="174">
                  <c:v>96.2</c:v>
                </c:pt>
                <c:pt idx="175">
                  <c:v>96.1</c:v>
                </c:pt>
                <c:pt idx="176">
                  <c:v>89.6</c:v>
                </c:pt>
                <c:pt idx="177">
                  <c:v>70.5</c:v>
                </c:pt>
                <c:pt idx="178">
                  <c:v>69.3</c:v>
                </c:pt>
                <c:pt idx="179">
                  <c:v>84.4</c:v>
                </c:pt>
                <c:pt idx="180">
                  <c:v>93.2</c:v>
                </c:pt>
                <c:pt idx="181">
                  <c:v>99.4</c:v>
                </c:pt>
                <c:pt idx="182">
                  <c:v>102.2</c:v>
                </c:pt>
                <c:pt idx="183">
                  <c:v>100.8</c:v>
                </c:pt>
                <c:pt idx="184">
                  <c:v>87</c:v>
                </c:pt>
                <c:pt idx="185">
                  <c:v>64.2</c:v>
                </c:pt>
                <c:pt idx="186">
                  <c:v>59.2</c:v>
                </c:pt>
                <c:pt idx="187">
                  <c:v>73.3</c:v>
                </c:pt>
                <c:pt idx="188">
                  <c:v>80.599999999999994</c:v>
                </c:pt>
                <c:pt idx="189">
                  <c:v>82.7</c:v>
                </c:pt>
                <c:pt idx="190">
                  <c:v>73.8</c:v>
                </c:pt>
                <c:pt idx="191">
                  <c:v>57</c:v>
                </c:pt>
                <c:pt idx="192">
                  <c:v>47.4</c:v>
                </c:pt>
                <c:pt idx="193">
                  <c:v>44.3</c:v>
                </c:pt>
                <c:pt idx="194">
                  <c:v>40.4</c:v>
                </c:pt>
                <c:pt idx="195">
                  <c:v>37.799999999999997</c:v>
                </c:pt>
                <c:pt idx="196">
                  <c:v>43.2</c:v>
                </c:pt>
                <c:pt idx="197">
                  <c:v>42.8</c:v>
                </c:pt>
                <c:pt idx="198">
                  <c:v>40.200000000000003</c:v>
                </c:pt>
                <c:pt idx="199">
                  <c:v>46.4</c:v>
                </c:pt>
                <c:pt idx="200">
                  <c:v>47.2</c:v>
                </c:pt>
                <c:pt idx="201">
                  <c:v>43.4</c:v>
                </c:pt>
                <c:pt idx="202">
                  <c:v>46.5</c:v>
                </c:pt>
                <c:pt idx="203">
                  <c:v>58.2</c:v>
                </c:pt>
                <c:pt idx="204">
                  <c:v>60.2</c:v>
                </c:pt>
                <c:pt idx="205">
                  <c:v>40</c:v>
                </c:pt>
                <c:pt idx="206">
                  <c:v>29.4</c:v>
                </c:pt>
                <c:pt idx="207">
                  <c:v>27.2</c:v>
                </c:pt>
                <c:pt idx="208">
                  <c:v>27.7</c:v>
                </c:pt>
                <c:pt idx="209">
                  <c:v>27.6</c:v>
                </c:pt>
                <c:pt idx="210">
                  <c:v>44.3</c:v>
                </c:pt>
                <c:pt idx="211">
                  <c:v>60.3</c:v>
                </c:pt>
                <c:pt idx="212">
                  <c:v>49.3</c:v>
                </c:pt>
                <c:pt idx="213">
                  <c:v>34.700000000000003</c:v>
                </c:pt>
                <c:pt idx="214">
                  <c:v>28.5</c:v>
                </c:pt>
                <c:pt idx="215">
                  <c:v>30.1</c:v>
                </c:pt>
                <c:pt idx="216">
                  <c:v>47.8</c:v>
                </c:pt>
                <c:pt idx="217">
                  <c:v>68.400000000000006</c:v>
                </c:pt>
                <c:pt idx="218">
                  <c:v>82.1</c:v>
                </c:pt>
                <c:pt idx="219">
                  <c:v>73.7</c:v>
                </c:pt>
                <c:pt idx="220">
                  <c:v>51.5</c:v>
                </c:pt>
                <c:pt idx="221">
                  <c:v>41.3</c:v>
                </c:pt>
                <c:pt idx="222">
                  <c:v>49.1</c:v>
                </c:pt>
                <c:pt idx="223">
                  <c:v>61</c:v>
                </c:pt>
                <c:pt idx="224">
                  <c:v>57.4</c:v>
                </c:pt>
                <c:pt idx="225">
                  <c:v>42.9</c:v>
                </c:pt>
                <c:pt idx="226">
                  <c:v>37.1</c:v>
                </c:pt>
                <c:pt idx="227">
                  <c:v>42.4</c:v>
                </c:pt>
                <c:pt idx="228">
                  <c:v>61.2</c:v>
                </c:pt>
                <c:pt idx="229">
                  <c:v>73</c:v>
                </c:pt>
                <c:pt idx="230">
                  <c:v>67.400000000000006</c:v>
                </c:pt>
                <c:pt idx="231">
                  <c:v>55.6</c:v>
                </c:pt>
                <c:pt idx="232">
                  <c:v>53.3</c:v>
                </c:pt>
                <c:pt idx="233">
                  <c:v>66.7</c:v>
                </c:pt>
                <c:pt idx="234">
                  <c:v>77</c:v>
                </c:pt>
                <c:pt idx="235">
                  <c:v>62.3</c:v>
                </c:pt>
                <c:pt idx="236">
                  <c:v>43.9</c:v>
                </c:pt>
                <c:pt idx="237">
                  <c:v>34.799999999999997</c:v>
                </c:pt>
                <c:pt idx="238">
                  <c:v>41.3</c:v>
                </c:pt>
                <c:pt idx="239">
                  <c:v>55.5</c:v>
                </c:pt>
                <c:pt idx="240">
                  <c:v>64.599999999999994</c:v>
                </c:pt>
                <c:pt idx="241">
                  <c:v>63.6</c:v>
                </c:pt>
                <c:pt idx="242">
                  <c:v>52.9</c:v>
                </c:pt>
                <c:pt idx="243">
                  <c:v>33.4</c:v>
                </c:pt>
                <c:pt idx="244">
                  <c:v>26.4</c:v>
                </c:pt>
                <c:pt idx="245">
                  <c:v>25.6</c:v>
                </c:pt>
                <c:pt idx="246">
                  <c:v>32.299999999999997</c:v>
                </c:pt>
                <c:pt idx="247">
                  <c:v>42</c:v>
                </c:pt>
                <c:pt idx="248">
                  <c:v>50.9</c:v>
                </c:pt>
                <c:pt idx="249">
                  <c:v>56.6</c:v>
                </c:pt>
                <c:pt idx="250">
                  <c:v>58.9</c:v>
                </c:pt>
                <c:pt idx="251">
                  <c:v>55.2</c:v>
                </c:pt>
                <c:pt idx="252">
                  <c:v>55.5</c:v>
                </c:pt>
                <c:pt idx="253">
                  <c:v>54.3</c:v>
                </c:pt>
                <c:pt idx="254">
                  <c:v>51</c:v>
                </c:pt>
                <c:pt idx="255">
                  <c:v>52.1</c:v>
                </c:pt>
                <c:pt idx="256">
                  <c:v>57.1</c:v>
                </c:pt>
                <c:pt idx="257">
                  <c:v>60.9</c:v>
                </c:pt>
                <c:pt idx="258">
                  <c:v>61.5</c:v>
                </c:pt>
                <c:pt idx="259">
                  <c:v>65.099999999999994</c:v>
                </c:pt>
                <c:pt idx="260">
                  <c:v>60.6</c:v>
                </c:pt>
                <c:pt idx="261">
                  <c:v>50.8</c:v>
                </c:pt>
                <c:pt idx="262">
                  <c:v>48.7</c:v>
                </c:pt>
                <c:pt idx="263">
                  <c:v>50.7</c:v>
                </c:pt>
                <c:pt idx="264">
                  <c:v>52</c:v>
                </c:pt>
                <c:pt idx="265">
                  <c:v>31.8</c:v>
                </c:pt>
                <c:pt idx="266">
                  <c:v>29.5</c:v>
                </c:pt>
                <c:pt idx="267">
                  <c:v>31.5</c:v>
                </c:pt>
                <c:pt idx="268">
                  <c:v>33.1</c:v>
                </c:pt>
                <c:pt idx="269">
                  <c:v>32.200000000000003</c:v>
                </c:pt>
                <c:pt idx="270">
                  <c:v>23.6</c:v>
                </c:pt>
                <c:pt idx="271">
                  <c:v>12.7</c:v>
                </c:pt>
                <c:pt idx="272">
                  <c:v>27.5</c:v>
                </c:pt>
                <c:pt idx="273">
                  <c:v>77.599999999999994</c:v>
                </c:pt>
                <c:pt idx="274">
                  <c:v>91.6</c:v>
                </c:pt>
                <c:pt idx="275">
                  <c:v>87.6</c:v>
                </c:pt>
                <c:pt idx="276">
                  <c:v>83.6</c:v>
                </c:pt>
                <c:pt idx="277">
                  <c:v>75.5</c:v>
                </c:pt>
                <c:pt idx="278">
                  <c:v>27.6</c:v>
                </c:pt>
                <c:pt idx="279">
                  <c:v>10.6</c:v>
                </c:pt>
                <c:pt idx="280">
                  <c:v>27</c:v>
                </c:pt>
                <c:pt idx="281">
                  <c:v>45.3</c:v>
                </c:pt>
                <c:pt idx="282">
                  <c:v>60.1</c:v>
                </c:pt>
                <c:pt idx="283">
                  <c:v>92.2</c:v>
                </c:pt>
                <c:pt idx="284">
                  <c:v>112</c:v>
                </c:pt>
                <c:pt idx="285">
                  <c:v>99.9</c:v>
                </c:pt>
                <c:pt idx="286">
                  <c:v>83.9</c:v>
                </c:pt>
                <c:pt idx="287">
                  <c:v>70.599999999999994</c:v>
                </c:pt>
                <c:pt idx="288">
                  <c:v>46.7</c:v>
                </c:pt>
                <c:pt idx="289">
                  <c:v>26.9</c:v>
                </c:pt>
                <c:pt idx="290">
                  <c:v>38.799999999999997</c:v>
                </c:pt>
                <c:pt idx="291">
                  <c:v>42.9</c:v>
                </c:pt>
                <c:pt idx="292">
                  <c:v>45.8</c:v>
                </c:pt>
                <c:pt idx="293">
                  <c:v>54.9</c:v>
                </c:pt>
                <c:pt idx="294">
                  <c:v>50.8</c:v>
                </c:pt>
                <c:pt idx="295">
                  <c:v>39.700000000000003</c:v>
                </c:pt>
                <c:pt idx="296">
                  <c:v>29.7</c:v>
                </c:pt>
                <c:pt idx="297">
                  <c:v>28.6</c:v>
                </c:pt>
                <c:pt idx="298">
                  <c:v>24.9</c:v>
                </c:pt>
                <c:pt idx="299">
                  <c:v>24.2</c:v>
                </c:pt>
                <c:pt idx="300">
                  <c:v>39.700000000000003</c:v>
                </c:pt>
                <c:pt idx="301">
                  <c:v>52.7</c:v>
                </c:pt>
                <c:pt idx="302">
                  <c:v>60.5</c:v>
                </c:pt>
                <c:pt idx="303">
                  <c:v>62.5</c:v>
                </c:pt>
                <c:pt idx="304">
                  <c:v>69.5</c:v>
                </c:pt>
                <c:pt idx="305">
                  <c:v>92.4</c:v>
                </c:pt>
                <c:pt idx="306">
                  <c:v>92</c:v>
                </c:pt>
                <c:pt idx="307">
                  <c:v>71</c:v>
                </c:pt>
                <c:pt idx="308">
                  <c:v>47.1</c:v>
                </c:pt>
                <c:pt idx="309">
                  <c:v>40.4</c:v>
                </c:pt>
                <c:pt idx="310">
                  <c:v>47</c:v>
                </c:pt>
                <c:pt idx="311">
                  <c:v>67.5</c:v>
                </c:pt>
                <c:pt idx="312">
                  <c:v>87.1</c:v>
                </c:pt>
                <c:pt idx="313">
                  <c:v>99.5</c:v>
                </c:pt>
                <c:pt idx="314">
                  <c:v>99.1</c:v>
                </c:pt>
                <c:pt idx="315">
                  <c:v>88.9</c:v>
                </c:pt>
                <c:pt idx="316">
                  <c:v>69.3</c:v>
                </c:pt>
                <c:pt idx="317">
                  <c:v>65.599999999999994</c:v>
                </c:pt>
                <c:pt idx="318">
                  <c:v>62</c:v>
                </c:pt>
                <c:pt idx="319">
                  <c:v>50.7</c:v>
                </c:pt>
                <c:pt idx="320">
                  <c:v>29.4</c:v>
                </c:pt>
                <c:pt idx="321">
                  <c:v>10.8</c:v>
                </c:pt>
                <c:pt idx="322">
                  <c:v>3.4</c:v>
                </c:pt>
                <c:pt idx="323">
                  <c:v>2.1</c:v>
                </c:pt>
                <c:pt idx="324">
                  <c:v>1.6</c:v>
                </c:pt>
                <c:pt idx="325">
                  <c:v>1.4</c:v>
                </c:pt>
                <c:pt idx="326">
                  <c:v>1.3</c:v>
                </c:pt>
                <c:pt idx="327">
                  <c:v>1.3</c:v>
                </c:pt>
                <c:pt idx="328">
                  <c:v>1.2</c:v>
                </c:pt>
                <c:pt idx="329">
                  <c:v>1.2</c:v>
                </c:pt>
                <c:pt idx="330">
                  <c:v>1.2</c:v>
                </c:pt>
                <c:pt idx="331">
                  <c:v>1.2</c:v>
                </c:pt>
                <c:pt idx="332">
                  <c:v>1.2</c:v>
                </c:pt>
                <c:pt idx="333">
                  <c:v>1.1000000000000001</c:v>
                </c:pt>
                <c:pt idx="334">
                  <c:v>1.1000000000000001</c:v>
                </c:pt>
                <c:pt idx="335">
                  <c:v>1.1000000000000001</c:v>
                </c:pt>
                <c:pt idx="336">
                  <c:v>1.1000000000000001</c:v>
                </c:pt>
                <c:pt idx="337">
                  <c:v>1.1000000000000001</c:v>
                </c:pt>
                <c:pt idx="338">
                  <c:v>1.1000000000000001</c:v>
                </c:pt>
                <c:pt idx="339">
                  <c:v>1.2</c:v>
                </c:pt>
                <c:pt idx="340">
                  <c:v>1.5</c:v>
                </c:pt>
                <c:pt idx="341">
                  <c:v>1.8</c:v>
                </c:pt>
                <c:pt idx="342">
                  <c:v>2.1</c:v>
                </c:pt>
                <c:pt idx="343">
                  <c:v>2.4</c:v>
                </c:pt>
                <c:pt idx="344">
                  <c:v>2.7</c:v>
                </c:pt>
                <c:pt idx="345">
                  <c:v>3</c:v>
                </c:pt>
                <c:pt idx="346">
                  <c:v>3.2</c:v>
                </c:pt>
                <c:pt idx="347">
                  <c:v>3.4</c:v>
                </c:pt>
                <c:pt idx="348">
                  <c:v>3.5</c:v>
                </c:pt>
                <c:pt idx="349">
                  <c:v>3.5</c:v>
                </c:pt>
                <c:pt idx="350">
                  <c:v>3.5</c:v>
                </c:pt>
                <c:pt idx="351">
                  <c:v>3.5</c:v>
                </c:pt>
                <c:pt idx="352">
                  <c:v>3.5</c:v>
                </c:pt>
                <c:pt idx="353">
                  <c:v>3.5</c:v>
                </c:pt>
                <c:pt idx="354">
                  <c:v>3.5</c:v>
                </c:pt>
                <c:pt idx="355">
                  <c:v>3.4</c:v>
                </c:pt>
                <c:pt idx="356">
                  <c:v>3.4</c:v>
                </c:pt>
                <c:pt idx="357">
                  <c:v>3.4</c:v>
                </c:pt>
                <c:pt idx="358">
                  <c:v>3.4</c:v>
                </c:pt>
                <c:pt idx="359">
                  <c:v>3.4</c:v>
                </c:pt>
                <c:pt idx="360">
                  <c:v>3.4</c:v>
                </c:pt>
                <c:pt idx="361">
                  <c:v>3.4</c:v>
                </c:pt>
                <c:pt idx="362">
                  <c:v>3.4</c:v>
                </c:pt>
                <c:pt idx="363">
                  <c:v>3.4</c:v>
                </c:pt>
                <c:pt idx="364">
                  <c:v>3.4</c:v>
                </c:pt>
                <c:pt idx="365">
                  <c:v>3.4</c:v>
                </c:pt>
                <c:pt idx="366">
                  <c:v>3.4</c:v>
                </c:pt>
                <c:pt idx="367">
                  <c:v>3.4</c:v>
                </c:pt>
                <c:pt idx="368">
                  <c:v>3.4</c:v>
                </c:pt>
                <c:pt idx="369">
                  <c:v>3.4</c:v>
                </c:pt>
                <c:pt idx="370">
                  <c:v>3.4</c:v>
                </c:pt>
                <c:pt idx="371">
                  <c:v>3.4</c:v>
                </c:pt>
                <c:pt idx="372">
                  <c:v>3.4</c:v>
                </c:pt>
                <c:pt idx="373">
                  <c:v>3.4</c:v>
                </c:pt>
                <c:pt idx="374">
                  <c:v>3.4</c:v>
                </c:pt>
                <c:pt idx="375">
                  <c:v>3.4</c:v>
                </c:pt>
                <c:pt idx="376">
                  <c:v>3.4</c:v>
                </c:pt>
                <c:pt idx="377">
                  <c:v>3.3</c:v>
                </c:pt>
                <c:pt idx="378">
                  <c:v>3.3</c:v>
                </c:pt>
                <c:pt idx="379">
                  <c:v>3.3</c:v>
                </c:pt>
                <c:pt idx="380">
                  <c:v>3.3</c:v>
                </c:pt>
                <c:pt idx="381">
                  <c:v>3.3</c:v>
                </c:pt>
                <c:pt idx="382">
                  <c:v>3.3</c:v>
                </c:pt>
                <c:pt idx="383">
                  <c:v>3.3</c:v>
                </c:pt>
                <c:pt idx="384">
                  <c:v>3.3</c:v>
                </c:pt>
                <c:pt idx="385">
                  <c:v>3.3</c:v>
                </c:pt>
                <c:pt idx="386">
                  <c:v>3.3</c:v>
                </c:pt>
                <c:pt idx="387">
                  <c:v>3.3</c:v>
                </c:pt>
                <c:pt idx="388">
                  <c:v>3.3</c:v>
                </c:pt>
                <c:pt idx="389">
                  <c:v>3.3</c:v>
                </c:pt>
                <c:pt idx="390">
                  <c:v>3.2</c:v>
                </c:pt>
                <c:pt idx="391">
                  <c:v>3.2</c:v>
                </c:pt>
                <c:pt idx="392">
                  <c:v>3.2</c:v>
                </c:pt>
                <c:pt idx="393">
                  <c:v>3.2</c:v>
                </c:pt>
                <c:pt idx="394">
                  <c:v>3.2</c:v>
                </c:pt>
                <c:pt idx="395">
                  <c:v>3.2</c:v>
                </c:pt>
                <c:pt idx="396">
                  <c:v>3.2</c:v>
                </c:pt>
                <c:pt idx="397">
                  <c:v>3.2</c:v>
                </c:pt>
                <c:pt idx="398">
                  <c:v>3.2</c:v>
                </c:pt>
                <c:pt idx="399">
                  <c:v>3.2</c:v>
                </c:pt>
                <c:pt idx="400">
                  <c:v>3.2</c:v>
                </c:pt>
                <c:pt idx="401">
                  <c:v>3.2</c:v>
                </c:pt>
                <c:pt idx="402">
                  <c:v>3.2</c:v>
                </c:pt>
                <c:pt idx="403">
                  <c:v>3.2</c:v>
                </c:pt>
                <c:pt idx="404">
                  <c:v>3.2</c:v>
                </c:pt>
                <c:pt idx="405">
                  <c:v>3.2</c:v>
                </c:pt>
                <c:pt idx="406">
                  <c:v>3.2</c:v>
                </c:pt>
                <c:pt idx="407">
                  <c:v>3.2</c:v>
                </c:pt>
                <c:pt idx="408">
                  <c:v>3.2</c:v>
                </c:pt>
                <c:pt idx="409">
                  <c:v>3.2</c:v>
                </c:pt>
                <c:pt idx="410">
                  <c:v>3.2</c:v>
                </c:pt>
                <c:pt idx="411">
                  <c:v>3.2</c:v>
                </c:pt>
                <c:pt idx="412">
                  <c:v>3.2</c:v>
                </c:pt>
                <c:pt idx="413">
                  <c:v>3.2</c:v>
                </c:pt>
                <c:pt idx="414">
                  <c:v>3.2</c:v>
                </c:pt>
                <c:pt idx="415">
                  <c:v>3.2</c:v>
                </c:pt>
                <c:pt idx="416">
                  <c:v>3.2</c:v>
                </c:pt>
                <c:pt idx="417">
                  <c:v>3.2</c:v>
                </c:pt>
                <c:pt idx="418">
                  <c:v>2.9</c:v>
                </c:pt>
                <c:pt idx="419">
                  <c:v>2.8</c:v>
                </c:pt>
                <c:pt idx="420">
                  <c:v>2.6</c:v>
                </c:pt>
                <c:pt idx="421">
                  <c:v>2.5</c:v>
                </c:pt>
                <c:pt idx="422">
                  <c:v>2.2999999999999998</c:v>
                </c:pt>
                <c:pt idx="423">
                  <c:v>2.2000000000000002</c:v>
                </c:pt>
                <c:pt idx="424">
                  <c:v>2</c:v>
                </c:pt>
                <c:pt idx="425">
                  <c:v>2</c:v>
                </c:pt>
                <c:pt idx="426">
                  <c:v>2</c:v>
                </c:pt>
                <c:pt idx="427">
                  <c:v>2.2000000000000002</c:v>
                </c:pt>
                <c:pt idx="428">
                  <c:v>2.4</c:v>
                </c:pt>
                <c:pt idx="429">
                  <c:v>2.7</c:v>
                </c:pt>
                <c:pt idx="430">
                  <c:v>2.9</c:v>
                </c:pt>
                <c:pt idx="431">
                  <c:v>3.1</c:v>
                </c:pt>
                <c:pt idx="432">
                  <c:v>3.3</c:v>
                </c:pt>
                <c:pt idx="433">
                  <c:v>3.5</c:v>
                </c:pt>
                <c:pt idx="434">
                  <c:v>3.6</c:v>
                </c:pt>
                <c:pt idx="435">
                  <c:v>3.7</c:v>
                </c:pt>
                <c:pt idx="436">
                  <c:v>3.7</c:v>
                </c:pt>
                <c:pt idx="437">
                  <c:v>3.6</c:v>
                </c:pt>
                <c:pt idx="438">
                  <c:v>3.6</c:v>
                </c:pt>
                <c:pt idx="439">
                  <c:v>3.6</c:v>
                </c:pt>
                <c:pt idx="440">
                  <c:v>3.6</c:v>
                </c:pt>
                <c:pt idx="441">
                  <c:v>3.6</c:v>
                </c:pt>
                <c:pt idx="442">
                  <c:v>3.6</c:v>
                </c:pt>
                <c:pt idx="443">
                  <c:v>3.6</c:v>
                </c:pt>
                <c:pt idx="444">
                  <c:v>3.6</c:v>
                </c:pt>
                <c:pt idx="445">
                  <c:v>3.5</c:v>
                </c:pt>
                <c:pt idx="446">
                  <c:v>3.5</c:v>
                </c:pt>
                <c:pt idx="447">
                  <c:v>3.5</c:v>
                </c:pt>
                <c:pt idx="448">
                  <c:v>3.5</c:v>
                </c:pt>
                <c:pt idx="449">
                  <c:v>3.5</c:v>
                </c:pt>
                <c:pt idx="450">
                  <c:v>3.5</c:v>
                </c:pt>
                <c:pt idx="451">
                  <c:v>3.5</c:v>
                </c:pt>
                <c:pt idx="452">
                  <c:v>3.5</c:v>
                </c:pt>
                <c:pt idx="453">
                  <c:v>3.5</c:v>
                </c:pt>
                <c:pt idx="454">
                  <c:v>3.5</c:v>
                </c:pt>
                <c:pt idx="455">
                  <c:v>3.5</c:v>
                </c:pt>
                <c:pt idx="456">
                  <c:v>3.5</c:v>
                </c:pt>
                <c:pt idx="457">
                  <c:v>3.5</c:v>
                </c:pt>
                <c:pt idx="458">
                  <c:v>3.5</c:v>
                </c:pt>
                <c:pt idx="459">
                  <c:v>3.5</c:v>
                </c:pt>
                <c:pt idx="460">
                  <c:v>3.5</c:v>
                </c:pt>
                <c:pt idx="461">
                  <c:v>3.5</c:v>
                </c:pt>
                <c:pt idx="462">
                  <c:v>3.5</c:v>
                </c:pt>
                <c:pt idx="463">
                  <c:v>3.5</c:v>
                </c:pt>
                <c:pt idx="464">
                  <c:v>3.5</c:v>
                </c:pt>
                <c:pt idx="465">
                  <c:v>3.5</c:v>
                </c:pt>
                <c:pt idx="466">
                  <c:v>3.5</c:v>
                </c:pt>
                <c:pt idx="467">
                  <c:v>3.5</c:v>
                </c:pt>
                <c:pt idx="468">
                  <c:v>3.5</c:v>
                </c:pt>
                <c:pt idx="469">
                  <c:v>3.5</c:v>
                </c:pt>
                <c:pt idx="470">
                  <c:v>3.5</c:v>
                </c:pt>
                <c:pt idx="471">
                  <c:v>3.4</c:v>
                </c:pt>
                <c:pt idx="472">
                  <c:v>3.4</c:v>
                </c:pt>
                <c:pt idx="473">
                  <c:v>3.4</c:v>
                </c:pt>
                <c:pt idx="474">
                  <c:v>3.4</c:v>
                </c:pt>
                <c:pt idx="475">
                  <c:v>3.4</c:v>
                </c:pt>
                <c:pt idx="476">
                  <c:v>3.4</c:v>
                </c:pt>
                <c:pt idx="477">
                  <c:v>3.4</c:v>
                </c:pt>
                <c:pt idx="478">
                  <c:v>3.4</c:v>
                </c:pt>
                <c:pt idx="479">
                  <c:v>3.4</c:v>
                </c:pt>
                <c:pt idx="480">
                  <c:v>3.4</c:v>
                </c:pt>
                <c:pt idx="481">
                  <c:v>3.4</c:v>
                </c:pt>
                <c:pt idx="482">
                  <c:v>3.4</c:v>
                </c:pt>
                <c:pt idx="483">
                  <c:v>3.4</c:v>
                </c:pt>
                <c:pt idx="484">
                  <c:v>3.4</c:v>
                </c:pt>
                <c:pt idx="485">
                  <c:v>3.4</c:v>
                </c:pt>
                <c:pt idx="486">
                  <c:v>3</c:v>
                </c:pt>
                <c:pt idx="487">
                  <c:v>2.9</c:v>
                </c:pt>
                <c:pt idx="488">
                  <c:v>2.8</c:v>
                </c:pt>
                <c:pt idx="489">
                  <c:v>2.8</c:v>
                </c:pt>
                <c:pt idx="490">
                  <c:v>2.8</c:v>
                </c:pt>
                <c:pt idx="491">
                  <c:v>2.7</c:v>
                </c:pt>
                <c:pt idx="492">
                  <c:v>6.7</c:v>
                </c:pt>
                <c:pt idx="493">
                  <c:v>10.7</c:v>
                </c:pt>
                <c:pt idx="494">
                  <c:v>40.799999999999997</c:v>
                </c:pt>
                <c:pt idx="495">
                  <c:v>64.8</c:v>
                </c:pt>
                <c:pt idx="496">
                  <c:v>64.8</c:v>
                </c:pt>
                <c:pt idx="497">
                  <c:v>62.8</c:v>
                </c:pt>
                <c:pt idx="498">
                  <c:v>60.8</c:v>
                </c:pt>
                <c:pt idx="499">
                  <c:v>50.8</c:v>
                </c:pt>
                <c:pt idx="500">
                  <c:v>14.8</c:v>
                </c:pt>
                <c:pt idx="501">
                  <c:v>2.8</c:v>
                </c:pt>
                <c:pt idx="502">
                  <c:v>3</c:v>
                </c:pt>
                <c:pt idx="503">
                  <c:v>8.3000000000000007</c:v>
                </c:pt>
                <c:pt idx="504">
                  <c:v>19.399999999999999</c:v>
                </c:pt>
                <c:pt idx="505">
                  <c:v>43.6</c:v>
                </c:pt>
                <c:pt idx="506">
                  <c:v>86</c:v>
                </c:pt>
                <c:pt idx="507">
                  <c:v>94.3</c:v>
                </c:pt>
                <c:pt idx="508">
                  <c:v>92.2</c:v>
                </c:pt>
                <c:pt idx="509">
                  <c:v>87.8</c:v>
                </c:pt>
                <c:pt idx="510">
                  <c:v>83.9</c:v>
                </c:pt>
                <c:pt idx="511">
                  <c:v>71</c:v>
                </c:pt>
                <c:pt idx="512">
                  <c:v>28.7</c:v>
                </c:pt>
                <c:pt idx="513">
                  <c:v>8.9</c:v>
                </c:pt>
                <c:pt idx="514">
                  <c:v>10</c:v>
                </c:pt>
                <c:pt idx="515">
                  <c:v>13.9</c:v>
                </c:pt>
                <c:pt idx="516">
                  <c:v>26.2</c:v>
                </c:pt>
                <c:pt idx="517">
                  <c:v>75.400000000000006</c:v>
                </c:pt>
                <c:pt idx="518">
                  <c:v>105.5</c:v>
                </c:pt>
                <c:pt idx="519">
                  <c:v>108.4</c:v>
                </c:pt>
                <c:pt idx="520">
                  <c:v>107.4</c:v>
                </c:pt>
                <c:pt idx="521">
                  <c:v>104.4</c:v>
                </c:pt>
                <c:pt idx="522">
                  <c:v>88.2</c:v>
                </c:pt>
                <c:pt idx="523">
                  <c:v>39.1</c:v>
                </c:pt>
                <c:pt idx="524">
                  <c:v>18.100000000000001</c:v>
                </c:pt>
                <c:pt idx="525">
                  <c:v>14.4</c:v>
                </c:pt>
                <c:pt idx="526">
                  <c:v>21.3</c:v>
                </c:pt>
                <c:pt idx="527">
                  <c:v>39.5</c:v>
                </c:pt>
                <c:pt idx="528">
                  <c:v>60.8</c:v>
                </c:pt>
                <c:pt idx="529">
                  <c:v>65.5</c:v>
                </c:pt>
                <c:pt idx="530">
                  <c:v>65.5</c:v>
                </c:pt>
                <c:pt idx="531">
                  <c:v>61.3</c:v>
                </c:pt>
                <c:pt idx="532">
                  <c:v>66.2</c:v>
                </c:pt>
                <c:pt idx="533">
                  <c:v>105.5</c:v>
                </c:pt>
                <c:pt idx="534">
                  <c:v>183</c:v>
                </c:pt>
                <c:pt idx="535">
                  <c:v>529.1</c:v>
                </c:pt>
                <c:pt idx="536">
                  <c:v>1012.7</c:v>
                </c:pt>
                <c:pt idx="537">
                  <c:v>1019.1</c:v>
                </c:pt>
                <c:pt idx="538">
                  <c:v>1012.3</c:v>
                </c:pt>
                <c:pt idx="539">
                  <c:v>1014.3</c:v>
                </c:pt>
                <c:pt idx="540">
                  <c:v>1011.6</c:v>
                </c:pt>
                <c:pt idx="541">
                  <c:v>1006</c:v>
                </c:pt>
                <c:pt idx="542">
                  <c:v>999.2</c:v>
                </c:pt>
                <c:pt idx="543">
                  <c:v>997.4</c:v>
                </c:pt>
                <c:pt idx="544">
                  <c:v>1002.1</c:v>
                </c:pt>
                <c:pt idx="545">
                  <c:v>1040.2</c:v>
                </c:pt>
                <c:pt idx="546">
                  <c:v>1139.8</c:v>
                </c:pt>
                <c:pt idx="547">
                  <c:v>1284.8</c:v>
                </c:pt>
                <c:pt idx="548">
                  <c:v>1398.6</c:v>
                </c:pt>
                <c:pt idx="549">
                  <c:v>1442.9</c:v>
                </c:pt>
                <c:pt idx="550">
                  <c:v>1458.9</c:v>
                </c:pt>
                <c:pt idx="551">
                  <c:v>1464</c:v>
                </c:pt>
                <c:pt idx="552">
                  <c:v>1465.9</c:v>
                </c:pt>
                <c:pt idx="553">
                  <c:v>1471</c:v>
                </c:pt>
                <c:pt idx="554">
                  <c:v>1471.4</c:v>
                </c:pt>
                <c:pt idx="555">
                  <c:v>1470.4</c:v>
                </c:pt>
                <c:pt idx="556">
                  <c:v>1466.9</c:v>
                </c:pt>
                <c:pt idx="557">
                  <c:v>1443.5</c:v>
                </c:pt>
                <c:pt idx="558">
                  <c:v>1422.7</c:v>
                </c:pt>
                <c:pt idx="559">
                  <c:v>1424.6</c:v>
                </c:pt>
                <c:pt idx="560">
                  <c:v>1426.6</c:v>
                </c:pt>
                <c:pt idx="561">
                  <c:v>1427.6</c:v>
                </c:pt>
                <c:pt idx="562">
                  <c:v>1425.6</c:v>
                </c:pt>
                <c:pt idx="563">
                  <c:v>1421.6</c:v>
                </c:pt>
                <c:pt idx="564">
                  <c:v>1418.9</c:v>
                </c:pt>
                <c:pt idx="565">
                  <c:v>1414.7</c:v>
                </c:pt>
                <c:pt idx="566">
                  <c:v>1410.4</c:v>
                </c:pt>
                <c:pt idx="567">
                  <c:v>1412.5</c:v>
                </c:pt>
                <c:pt idx="568">
                  <c:v>1417.3</c:v>
                </c:pt>
                <c:pt idx="569">
                  <c:v>1418.7</c:v>
                </c:pt>
                <c:pt idx="570">
                  <c:v>1418.8</c:v>
                </c:pt>
                <c:pt idx="571">
                  <c:v>1414.8</c:v>
                </c:pt>
                <c:pt idx="572">
                  <c:v>1409</c:v>
                </c:pt>
                <c:pt idx="573">
                  <c:v>1399.3</c:v>
                </c:pt>
                <c:pt idx="574">
                  <c:v>1381.4</c:v>
                </c:pt>
                <c:pt idx="575">
                  <c:v>1383.6</c:v>
                </c:pt>
                <c:pt idx="576">
                  <c:v>1385.6</c:v>
                </c:pt>
                <c:pt idx="577">
                  <c:v>1391.6</c:v>
                </c:pt>
                <c:pt idx="578">
                  <c:v>1407.7</c:v>
                </c:pt>
                <c:pt idx="579">
                  <c:v>1431.8</c:v>
                </c:pt>
                <c:pt idx="580">
                  <c:v>1436</c:v>
                </c:pt>
                <c:pt idx="581">
                  <c:v>1432.2</c:v>
                </c:pt>
                <c:pt idx="582">
                  <c:v>1412.3</c:v>
                </c:pt>
                <c:pt idx="583">
                  <c:v>1316.4</c:v>
                </c:pt>
                <c:pt idx="584">
                  <c:v>760.4</c:v>
                </c:pt>
                <c:pt idx="585">
                  <c:v>498.5</c:v>
                </c:pt>
                <c:pt idx="586">
                  <c:v>494.7</c:v>
                </c:pt>
                <c:pt idx="587">
                  <c:v>494.8</c:v>
                </c:pt>
                <c:pt idx="588">
                  <c:v>494.7</c:v>
                </c:pt>
                <c:pt idx="589">
                  <c:v>496.3</c:v>
                </c:pt>
                <c:pt idx="590">
                  <c:v>490.4</c:v>
                </c:pt>
                <c:pt idx="591">
                  <c:v>487.9</c:v>
                </c:pt>
                <c:pt idx="592">
                  <c:v>486.7</c:v>
                </c:pt>
                <c:pt idx="593">
                  <c:v>483.8</c:v>
                </c:pt>
                <c:pt idx="594">
                  <c:v>480.2</c:v>
                </c:pt>
                <c:pt idx="595">
                  <c:v>462.6</c:v>
                </c:pt>
                <c:pt idx="596">
                  <c:v>390.5</c:v>
                </c:pt>
                <c:pt idx="597">
                  <c:v>250.7</c:v>
                </c:pt>
                <c:pt idx="598">
                  <c:v>103.8</c:v>
                </c:pt>
                <c:pt idx="599">
                  <c:v>22.8</c:v>
                </c:pt>
                <c:pt idx="600">
                  <c:v>2.2000000000000002</c:v>
                </c:pt>
                <c:pt idx="601">
                  <c:v>0.4</c:v>
                </c:pt>
                <c:pt idx="602">
                  <c:v>0.4</c:v>
                </c:pt>
                <c:pt idx="603">
                  <c:v>0.4</c:v>
                </c:pt>
                <c:pt idx="604">
                  <c:v>0.5</c:v>
                </c:pt>
                <c:pt idx="605">
                  <c:v>0.6</c:v>
                </c:pt>
                <c:pt idx="606">
                  <c:v>0.7</c:v>
                </c:pt>
                <c:pt idx="607">
                  <c:v>0.9</c:v>
                </c:pt>
                <c:pt idx="608">
                  <c:v>1</c:v>
                </c:pt>
                <c:pt idx="609">
                  <c:v>1.1000000000000001</c:v>
                </c:pt>
                <c:pt idx="610">
                  <c:v>1.2</c:v>
                </c:pt>
                <c:pt idx="611">
                  <c:v>1.3</c:v>
                </c:pt>
                <c:pt idx="612">
                  <c:v>1.5</c:v>
                </c:pt>
                <c:pt idx="613">
                  <c:v>1.5</c:v>
                </c:pt>
                <c:pt idx="614">
                  <c:v>1.6</c:v>
                </c:pt>
                <c:pt idx="615">
                  <c:v>1.6</c:v>
                </c:pt>
                <c:pt idx="616">
                  <c:v>1.6</c:v>
                </c:pt>
                <c:pt idx="617">
                  <c:v>1.6</c:v>
                </c:pt>
                <c:pt idx="618">
                  <c:v>1.5</c:v>
                </c:pt>
                <c:pt idx="619">
                  <c:v>1.3</c:v>
                </c:pt>
                <c:pt idx="620">
                  <c:v>1.1000000000000001</c:v>
                </c:pt>
                <c:pt idx="621">
                  <c:v>0.8</c:v>
                </c:pt>
                <c:pt idx="622">
                  <c:v>0.5</c:v>
                </c:pt>
                <c:pt idx="623">
                  <c:v>0.2</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4</c:v>
                </c:pt>
                <c:pt idx="644">
                  <c:v>18</c:v>
                </c:pt>
                <c:pt idx="645">
                  <c:v>52</c:v>
                </c:pt>
                <c:pt idx="646">
                  <c:v>64</c:v>
                </c:pt>
                <c:pt idx="647">
                  <c:v>62</c:v>
                </c:pt>
                <c:pt idx="648">
                  <c:v>58</c:v>
                </c:pt>
                <c:pt idx="649">
                  <c:v>50</c:v>
                </c:pt>
                <c:pt idx="650">
                  <c:v>32</c:v>
                </c:pt>
                <c:pt idx="651">
                  <c:v>32</c:v>
                </c:pt>
                <c:pt idx="652">
                  <c:v>38</c:v>
                </c:pt>
                <c:pt idx="653">
                  <c:v>46</c:v>
                </c:pt>
                <c:pt idx="654">
                  <c:v>58</c:v>
                </c:pt>
                <c:pt idx="655">
                  <c:v>58</c:v>
                </c:pt>
                <c:pt idx="656">
                  <c:v>70</c:v>
                </c:pt>
                <c:pt idx="657">
                  <c:v>95.9</c:v>
                </c:pt>
                <c:pt idx="658">
                  <c:v>127.2</c:v>
                </c:pt>
                <c:pt idx="659">
                  <c:v>141.69999999999999</c:v>
                </c:pt>
                <c:pt idx="660">
                  <c:v>144.1</c:v>
                </c:pt>
                <c:pt idx="661">
                  <c:v>135.9</c:v>
                </c:pt>
                <c:pt idx="662">
                  <c:v>98.6</c:v>
                </c:pt>
                <c:pt idx="663">
                  <c:v>47.4</c:v>
                </c:pt>
                <c:pt idx="664">
                  <c:v>24.3</c:v>
                </c:pt>
                <c:pt idx="665">
                  <c:v>29.1</c:v>
                </c:pt>
                <c:pt idx="666">
                  <c:v>51</c:v>
                </c:pt>
                <c:pt idx="667">
                  <c:v>70.3</c:v>
                </c:pt>
                <c:pt idx="668">
                  <c:v>96</c:v>
                </c:pt>
                <c:pt idx="669">
                  <c:v>103.8</c:v>
                </c:pt>
                <c:pt idx="670">
                  <c:v>100.1</c:v>
                </c:pt>
                <c:pt idx="671">
                  <c:v>96.7</c:v>
                </c:pt>
                <c:pt idx="672">
                  <c:v>95.8</c:v>
                </c:pt>
                <c:pt idx="673">
                  <c:v>100.8</c:v>
                </c:pt>
                <c:pt idx="674">
                  <c:v>103.7</c:v>
                </c:pt>
                <c:pt idx="675">
                  <c:v>103</c:v>
                </c:pt>
                <c:pt idx="676">
                  <c:v>99.7</c:v>
                </c:pt>
                <c:pt idx="677">
                  <c:v>87.9</c:v>
                </c:pt>
                <c:pt idx="678">
                  <c:v>68.099999999999994</c:v>
                </c:pt>
                <c:pt idx="679">
                  <c:v>49.5</c:v>
                </c:pt>
                <c:pt idx="680">
                  <c:v>52.4</c:v>
                </c:pt>
                <c:pt idx="681">
                  <c:v>77.599999999999994</c:v>
                </c:pt>
                <c:pt idx="682">
                  <c:v>113.4</c:v>
                </c:pt>
                <c:pt idx="683">
                  <c:v>141.6</c:v>
                </c:pt>
                <c:pt idx="684">
                  <c:v>151.9</c:v>
                </c:pt>
                <c:pt idx="685">
                  <c:v>147.30000000000001</c:v>
                </c:pt>
                <c:pt idx="686">
                  <c:v>136.80000000000001</c:v>
                </c:pt>
                <c:pt idx="687">
                  <c:v>123</c:v>
                </c:pt>
                <c:pt idx="688">
                  <c:v>111.5</c:v>
                </c:pt>
                <c:pt idx="689">
                  <c:v>110.5</c:v>
                </c:pt>
                <c:pt idx="690">
                  <c:v>102</c:v>
                </c:pt>
                <c:pt idx="691">
                  <c:v>95.1</c:v>
                </c:pt>
                <c:pt idx="692">
                  <c:v>106.6</c:v>
                </c:pt>
                <c:pt idx="693">
                  <c:v>217.1</c:v>
                </c:pt>
                <c:pt idx="694">
                  <c:v>1025.4000000000001</c:v>
                </c:pt>
                <c:pt idx="695">
                  <c:v>1544.8</c:v>
                </c:pt>
                <c:pt idx="696">
                  <c:v>1558.3</c:v>
                </c:pt>
                <c:pt idx="697">
                  <c:v>1548.6</c:v>
                </c:pt>
                <c:pt idx="698">
                  <c:v>1537.2</c:v>
                </c:pt>
                <c:pt idx="699">
                  <c:v>1519</c:v>
                </c:pt>
                <c:pt idx="700">
                  <c:v>1526.3</c:v>
                </c:pt>
                <c:pt idx="701">
                  <c:v>1532.6</c:v>
                </c:pt>
                <c:pt idx="702">
                  <c:v>1508.7</c:v>
                </c:pt>
                <c:pt idx="703">
                  <c:v>1433</c:v>
                </c:pt>
                <c:pt idx="704">
                  <c:v>1241.5999999999999</c:v>
                </c:pt>
                <c:pt idx="705">
                  <c:v>1210.4000000000001</c:v>
                </c:pt>
                <c:pt idx="706">
                  <c:v>1270.5999999999999</c:v>
                </c:pt>
                <c:pt idx="707">
                  <c:v>1369.6</c:v>
                </c:pt>
                <c:pt idx="708">
                  <c:v>1593.7</c:v>
                </c:pt>
                <c:pt idx="709">
                  <c:v>1924.7</c:v>
                </c:pt>
                <c:pt idx="710">
                  <c:v>2189.4</c:v>
                </c:pt>
                <c:pt idx="711">
                  <c:v>2386.4</c:v>
                </c:pt>
                <c:pt idx="712">
                  <c:v>2494.9</c:v>
                </c:pt>
                <c:pt idx="713">
                  <c:v>2515.8000000000002</c:v>
                </c:pt>
                <c:pt idx="714">
                  <c:v>2503.8000000000002</c:v>
                </c:pt>
                <c:pt idx="715">
                  <c:v>2491.5</c:v>
                </c:pt>
                <c:pt idx="716">
                  <c:v>2453.9</c:v>
                </c:pt>
                <c:pt idx="717">
                  <c:v>2335.6</c:v>
                </c:pt>
                <c:pt idx="718">
                  <c:v>2176.3000000000002</c:v>
                </c:pt>
                <c:pt idx="719">
                  <c:v>2146.3000000000002</c:v>
                </c:pt>
                <c:pt idx="720">
                  <c:v>2255.5</c:v>
                </c:pt>
                <c:pt idx="721">
                  <c:v>2367.6999999999998</c:v>
                </c:pt>
                <c:pt idx="722">
                  <c:v>2410.5</c:v>
                </c:pt>
                <c:pt idx="723">
                  <c:v>2423.5</c:v>
                </c:pt>
                <c:pt idx="724">
                  <c:v>2458.8000000000002</c:v>
                </c:pt>
                <c:pt idx="725">
                  <c:v>2481.6</c:v>
                </c:pt>
                <c:pt idx="726">
                  <c:v>2491.4</c:v>
                </c:pt>
                <c:pt idx="727">
                  <c:v>2487.5</c:v>
                </c:pt>
                <c:pt idx="728">
                  <c:v>2477.6999999999998</c:v>
                </c:pt>
                <c:pt idx="729">
                  <c:v>2478.6</c:v>
                </c:pt>
                <c:pt idx="730">
                  <c:v>2483.5</c:v>
                </c:pt>
                <c:pt idx="731">
                  <c:v>2498.6</c:v>
                </c:pt>
                <c:pt idx="732">
                  <c:v>2553.6999999999998</c:v>
                </c:pt>
                <c:pt idx="733">
                  <c:v>2668</c:v>
                </c:pt>
                <c:pt idx="734">
                  <c:v>2738.7</c:v>
                </c:pt>
                <c:pt idx="735">
                  <c:v>2750</c:v>
                </c:pt>
                <c:pt idx="736">
                  <c:v>2760.2</c:v>
                </c:pt>
                <c:pt idx="737">
                  <c:v>2758.7</c:v>
                </c:pt>
                <c:pt idx="738">
                  <c:v>2760.4</c:v>
                </c:pt>
                <c:pt idx="739">
                  <c:v>2759.5</c:v>
                </c:pt>
                <c:pt idx="740">
                  <c:v>2725.5</c:v>
                </c:pt>
                <c:pt idx="741">
                  <c:v>2680.7</c:v>
                </c:pt>
                <c:pt idx="742">
                  <c:v>2669.9</c:v>
                </c:pt>
                <c:pt idx="743">
                  <c:v>2662.9</c:v>
                </c:pt>
                <c:pt idx="744">
                  <c:v>2657</c:v>
                </c:pt>
                <c:pt idx="745">
                  <c:v>2622.2</c:v>
                </c:pt>
                <c:pt idx="746">
                  <c:v>2533</c:v>
                </c:pt>
                <c:pt idx="747">
                  <c:v>2364.5</c:v>
                </c:pt>
                <c:pt idx="748">
                  <c:v>1132.4000000000001</c:v>
                </c:pt>
                <c:pt idx="749">
                  <c:v>702.6</c:v>
                </c:pt>
                <c:pt idx="750">
                  <c:v>715.9</c:v>
                </c:pt>
                <c:pt idx="751">
                  <c:v>727.7</c:v>
                </c:pt>
                <c:pt idx="752">
                  <c:v>734.2</c:v>
                </c:pt>
                <c:pt idx="753">
                  <c:v>734.5</c:v>
                </c:pt>
                <c:pt idx="754">
                  <c:v>730.8</c:v>
                </c:pt>
                <c:pt idx="755">
                  <c:v>724.2</c:v>
                </c:pt>
                <c:pt idx="756">
                  <c:v>717.2</c:v>
                </c:pt>
                <c:pt idx="757">
                  <c:v>712.8</c:v>
                </c:pt>
                <c:pt idx="758">
                  <c:v>712.2</c:v>
                </c:pt>
                <c:pt idx="759">
                  <c:v>713</c:v>
                </c:pt>
                <c:pt idx="760">
                  <c:v>712.8</c:v>
                </c:pt>
                <c:pt idx="761">
                  <c:v>685.4</c:v>
                </c:pt>
                <c:pt idx="762">
                  <c:v>564.9</c:v>
                </c:pt>
                <c:pt idx="763">
                  <c:v>335.7</c:v>
                </c:pt>
                <c:pt idx="764">
                  <c:v>119.7</c:v>
                </c:pt>
                <c:pt idx="765">
                  <c:v>20.100000000000001</c:v>
                </c:pt>
                <c:pt idx="766">
                  <c:v>1.5</c:v>
                </c:pt>
                <c:pt idx="767">
                  <c:v>0.5</c:v>
                </c:pt>
                <c:pt idx="768">
                  <c:v>0.4</c:v>
                </c:pt>
                <c:pt idx="769">
                  <c:v>0.3</c:v>
                </c:pt>
                <c:pt idx="770">
                  <c:v>0.3</c:v>
                </c:pt>
                <c:pt idx="771">
                  <c:v>0.2</c:v>
                </c:pt>
                <c:pt idx="772">
                  <c:v>0.1</c:v>
                </c:pt>
                <c:pt idx="773">
                  <c:v>0</c:v>
                </c:pt>
                <c:pt idx="774">
                  <c:v>0</c:v>
                </c:pt>
                <c:pt idx="775">
                  <c:v>0</c:v>
                </c:pt>
                <c:pt idx="776">
                  <c:v>0</c:v>
                </c:pt>
                <c:pt idx="777">
                  <c:v>0</c:v>
                </c:pt>
                <c:pt idx="778">
                  <c:v>0</c:v>
                </c:pt>
                <c:pt idx="779">
                  <c:v>0</c:v>
                </c:pt>
                <c:pt idx="780">
                  <c:v>0</c:v>
                </c:pt>
                <c:pt idx="781">
                  <c:v>0</c:v>
                </c:pt>
                <c:pt idx="782">
                  <c:v>0</c:v>
                </c:pt>
                <c:pt idx="783">
                  <c:v>0</c:v>
                </c:pt>
              </c:numCache>
            </c:numRef>
          </c:yVal>
          <c:smooth val="0"/>
          <c:extLst>
            <c:ext xmlns:c16="http://schemas.microsoft.com/office/drawing/2014/chart" uri="{C3380CC4-5D6E-409C-BE32-E72D297353CC}">
              <c16:uniqueId val="{0000000E-1818-413E-A682-0F3DC01FBC8A}"/>
            </c:ext>
          </c:extLst>
        </c:ser>
        <c:ser>
          <c:idx val="8"/>
          <c:order val="8"/>
          <c:tx>
            <c:v>Rachel</c:v>
          </c:tx>
          <c:spPr>
            <a:ln w="25400" cap="rnd">
              <a:noFill/>
              <a:round/>
            </a:ln>
            <a:effectLst/>
          </c:spPr>
          <c:marker>
            <c:symbol val="circle"/>
            <c:size val="5"/>
            <c:spPr>
              <a:solidFill>
                <a:schemeClr val="accent3">
                  <a:lumMod val="60000"/>
                </a:schemeClr>
              </a:solidFill>
              <a:ln w="9525">
                <a:solidFill>
                  <a:schemeClr val="accent3">
                    <a:lumMod val="60000"/>
                  </a:schemeClr>
                </a:solidFill>
              </a:ln>
              <a:effectLst/>
            </c:spPr>
          </c:marker>
          <c:xVal>
            <c:numRef>
              <c:f>'15_Degrees'!$Z$20:$Z$803</c:f>
              <c:numCache>
                <c:formatCode>0.0</c:formatCode>
                <c:ptCount val="784"/>
                <c:pt idx="0">
                  <c:v>100</c:v>
                </c:pt>
                <c:pt idx="1">
                  <c:v>100</c:v>
                </c:pt>
                <c:pt idx="2">
                  <c:v>9.0909090909090917</c:v>
                </c:pt>
                <c:pt idx="3">
                  <c:v>31.25</c:v>
                </c:pt>
                <c:pt idx="4">
                  <c:v>42.947702060221872</c:v>
                </c:pt>
                <c:pt idx="5">
                  <c:v>22.670291496752753</c:v>
                </c:pt>
                <c:pt idx="6">
                  <c:v>18.670930070902269</c:v>
                </c:pt>
                <c:pt idx="7">
                  <c:v>23.821417421167656</c:v>
                </c:pt>
                <c:pt idx="8">
                  <c:v>28.667328235362792</c:v>
                </c:pt>
                <c:pt idx="9">
                  <c:v>32.037768994290737</c:v>
                </c:pt>
                <c:pt idx="10">
                  <c:v>33.280548957508586</c:v>
                </c:pt>
                <c:pt idx="11">
                  <c:v>32.525148310549397</c:v>
                </c:pt>
                <c:pt idx="12">
                  <c:v>30.382293762575451</c:v>
                </c:pt>
                <c:pt idx="13">
                  <c:v>28.812364698182545</c:v>
                </c:pt>
                <c:pt idx="14">
                  <c:v>27.501890597428787</c:v>
                </c:pt>
                <c:pt idx="15">
                  <c:v>26.377893197519036</c:v>
                </c:pt>
                <c:pt idx="16">
                  <c:v>25.677393116770887</c:v>
                </c:pt>
                <c:pt idx="17">
                  <c:v>25.274725274725274</c:v>
                </c:pt>
                <c:pt idx="18">
                  <c:v>25.281473899692941</c:v>
                </c:pt>
                <c:pt idx="19">
                  <c:v>25.660454638541886</c:v>
                </c:pt>
                <c:pt idx="20">
                  <c:v>26.689455692874049</c:v>
                </c:pt>
                <c:pt idx="21">
                  <c:v>27.058192544918214</c:v>
                </c:pt>
                <c:pt idx="22">
                  <c:v>26.46029609690444</c:v>
                </c:pt>
                <c:pt idx="23">
                  <c:v>25.825663237682729</c:v>
                </c:pt>
                <c:pt idx="24">
                  <c:v>25.841476655808904</c:v>
                </c:pt>
                <c:pt idx="25">
                  <c:v>26.489778164419313</c:v>
                </c:pt>
                <c:pt idx="26">
                  <c:v>27.066718002310107</c:v>
                </c:pt>
                <c:pt idx="27">
                  <c:v>27.439673030625389</c:v>
                </c:pt>
                <c:pt idx="28">
                  <c:v>27.88650255144956</c:v>
                </c:pt>
                <c:pt idx="29">
                  <c:v>28.321386897816303</c:v>
                </c:pt>
                <c:pt idx="30">
                  <c:v>28.268156424581004</c:v>
                </c:pt>
                <c:pt idx="31">
                  <c:v>27.285318559556789</c:v>
                </c:pt>
                <c:pt idx="32">
                  <c:v>26.145291913453406</c:v>
                </c:pt>
                <c:pt idx="33">
                  <c:v>27.184466019417481</c:v>
                </c:pt>
                <c:pt idx="34">
                  <c:v>28.45144030361476</c:v>
                </c:pt>
                <c:pt idx="35">
                  <c:v>29.704808095323642</c:v>
                </c:pt>
                <c:pt idx="36">
                  <c:v>30.445033893309752</c:v>
                </c:pt>
                <c:pt idx="37">
                  <c:v>30.579911713128133</c:v>
                </c:pt>
                <c:pt idx="38">
                  <c:v>29.063775680920834</c:v>
                </c:pt>
                <c:pt idx="39">
                  <c:v>23.784054821995664</c:v>
                </c:pt>
                <c:pt idx="40">
                  <c:v>38.987187309334956</c:v>
                </c:pt>
                <c:pt idx="41">
                  <c:v>61.18721461187215</c:v>
                </c:pt>
                <c:pt idx="42">
                  <c:v>58.787878787878789</c:v>
                </c:pt>
                <c:pt idx="43">
                  <c:v>57.871396895787143</c:v>
                </c:pt>
                <c:pt idx="44">
                  <c:v>56.284153005464475</c:v>
                </c:pt>
                <c:pt idx="45">
                  <c:v>55.947136563876654</c:v>
                </c:pt>
                <c:pt idx="46">
                  <c:v>51.219512195121951</c:v>
                </c:pt>
                <c:pt idx="47">
                  <c:v>36.758893280632414</c:v>
                </c:pt>
                <c:pt idx="48">
                  <c:v>29.34782608695652</c:v>
                </c:pt>
                <c:pt idx="49">
                  <c:v>56.164383561643838</c:v>
                </c:pt>
                <c:pt idx="50">
                  <c:v>70.893970893970888</c:v>
                </c:pt>
                <c:pt idx="51">
                  <c:v>70.425138632162671</c:v>
                </c:pt>
                <c:pt idx="52">
                  <c:v>68.063872255489017</c:v>
                </c:pt>
                <c:pt idx="53">
                  <c:v>66.457023060796644</c:v>
                </c:pt>
                <c:pt idx="54">
                  <c:v>66.173361522198732</c:v>
                </c:pt>
                <c:pt idx="55">
                  <c:v>63.800904977375559</c:v>
                </c:pt>
                <c:pt idx="56">
                  <c:v>60.493827160493815</c:v>
                </c:pt>
                <c:pt idx="57">
                  <c:v>66.850828729281758</c:v>
                </c:pt>
                <c:pt idx="58">
                  <c:v>70.674486803519059</c:v>
                </c:pt>
                <c:pt idx="59">
                  <c:v>65.909090909090921</c:v>
                </c:pt>
                <c:pt idx="60">
                  <c:v>64.705882352941174</c:v>
                </c:pt>
                <c:pt idx="61">
                  <c:v>62.466487935656843</c:v>
                </c:pt>
                <c:pt idx="62">
                  <c:v>58.236658932714612</c:v>
                </c:pt>
                <c:pt idx="63">
                  <c:v>45.631067961165051</c:v>
                </c:pt>
                <c:pt idx="64">
                  <c:v>45.419103313840161</c:v>
                </c:pt>
                <c:pt idx="65">
                  <c:v>52.468007312614247</c:v>
                </c:pt>
                <c:pt idx="66">
                  <c:v>58.549222797927456</c:v>
                </c:pt>
                <c:pt idx="67">
                  <c:v>64.356435643564353</c:v>
                </c:pt>
                <c:pt idx="68">
                  <c:v>57.547169811320757</c:v>
                </c:pt>
                <c:pt idx="69">
                  <c:v>51.923076923076927</c:v>
                </c:pt>
                <c:pt idx="70">
                  <c:v>62.121212121212125</c:v>
                </c:pt>
                <c:pt idx="71">
                  <c:v>68.304278922345489</c:v>
                </c:pt>
                <c:pt idx="72">
                  <c:v>63.570127504553732</c:v>
                </c:pt>
                <c:pt idx="73">
                  <c:v>52.522255192878333</c:v>
                </c:pt>
                <c:pt idx="74">
                  <c:v>45.525291828793769</c:v>
                </c:pt>
                <c:pt idx="75">
                  <c:v>64.664310954063609</c:v>
                </c:pt>
                <c:pt idx="76">
                  <c:v>92.831541218638009</c:v>
                </c:pt>
                <c:pt idx="77">
                  <c:v>93.333333333333329</c:v>
                </c:pt>
                <c:pt idx="78">
                  <c:v>84.435797665369648</c:v>
                </c:pt>
                <c:pt idx="79">
                  <c:v>70.588235294117666</c:v>
                </c:pt>
                <c:pt idx="80">
                  <c:v>24.528301886792452</c:v>
                </c:pt>
                <c:pt idx="81">
                  <c:v>6.5040650406504055</c:v>
                </c:pt>
                <c:pt idx="82">
                  <c:v>4.4908285895003157</c:v>
                </c:pt>
                <c:pt idx="83">
                  <c:v>4.3879119002902502</c:v>
                </c:pt>
                <c:pt idx="84">
                  <c:v>6.1505832449628848</c:v>
                </c:pt>
                <c:pt idx="85">
                  <c:v>11.326929167106513</c:v>
                </c:pt>
                <c:pt idx="86">
                  <c:v>17.655973730740087</c:v>
                </c:pt>
                <c:pt idx="87">
                  <c:v>23.516153268219384</c:v>
                </c:pt>
                <c:pt idx="88">
                  <c:v>27.555904836750738</c:v>
                </c:pt>
                <c:pt idx="89">
                  <c:v>29.380319336006185</c:v>
                </c:pt>
                <c:pt idx="90">
                  <c:v>29.218694256154119</c:v>
                </c:pt>
                <c:pt idx="91">
                  <c:v>28.609002780491476</c:v>
                </c:pt>
                <c:pt idx="92">
                  <c:v>27.269943347113763</c:v>
                </c:pt>
                <c:pt idx="93">
                  <c:v>26.36342716882718</c:v>
                </c:pt>
                <c:pt idx="94">
                  <c:v>25.660204548923826</c:v>
                </c:pt>
                <c:pt idx="95">
                  <c:v>24.372274845887837</c:v>
                </c:pt>
                <c:pt idx="96">
                  <c:v>22.897019992455679</c:v>
                </c:pt>
                <c:pt idx="97">
                  <c:v>21.327596803933623</c:v>
                </c:pt>
                <c:pt idx="98">
                  <c:v>19.340918007061589</c:v>
                </c:pt>
                <c:pt idx="99">
                  <c:v>17.220398687054679</c:v>
                </c:pt>
                <c:pt idx="100">
                  <c:v>16.062510069276623</c:v>
                </c:pt>
                <c:pt idx="101">
                  <c:v>16.346769033909148</c:v>
                </c:pt>
                <c:pt idx="102">
                  <c:v>17.55024529197658</c:v>
                </c:pt>
                <c:pt idx="103">
                  <c:v>18.82150133207961</c:v>
                </c:pt>
                <c:pt idx="104">
                  <c:v>19.516786946972076</c:v>
                </c:pt>
                <c:pt idx="105">
                  <c:v>20.18133246984538</c:v>
                </c:pt>
                <c:pt idx="106">
                  <c:v>20.790462191736083</c:v>
                </c:pt>
                <c:pt idx="107">
                  <c:v>22.70531400966183</c:v>
                </c:pt>
                <c:pt idx="108">
                  <c:v>33.484504913076343</c:v>
                </c:pt>
                <c:pt idx="109">
                  <c:v>54.292773316862267</c:v>
                </c:pt>
                <c:pt idx="110">
                  <c:v>51.365357783535984</c:v>
                </c:pt>
                <c:pt idx="111">
                  <c:v>43.646408839778999</c:v>
                </c:pt>
                <c:pt idx="112">
                  <c:v>31.929233361415331</c:v>
                </c:pt>
                <c:pt idx="113">
                  <c:v>14.413921418408663</c:v>
                </c:pt>
                <c:pt idx="114">
                  <c:v>8.9650679912059292</c:v>
                </c:pt>
                <c:pt idx="115">
                  <c:v>9.7842667247766393</c:v>
                </c:pt>
                <c:pt idx="116">
                  <c:v>11.551061102407065</c:v>
                </c:pt>
                <c:pt idx="117">
                  <c:v>11.980440097799509</c:v>
                </c:pt>
                <c:pt idx="118">
                  <c:v>11.877394636015323</c:v>
                </c:pt>
                <c:pt idx="119">
                  <c:v>12.416679584560534</c:v>
                </c:pt>
                <c:pt idx="120">
                  <c:v>13.787262872628729</c:v>
                </c:pt>
                <c:pt idx="121">
                  <c:v>14.616373767681099</c:v>
                </c:pt>
                <c:pt idx="122">
                  <c:v>15.116672303009809</c:v>
                </c:pt>
                <c:pt idx="123">
                  <c:v>15.279627163781626</c:v>
                </c:pt>
                <c:pt idx="124">
                  <c:v>15.107557899942309</c:v>
                </c:pt>
                <c:pt idx="125">
                  <c:v>14.907543773523155</c:v>
                </c:pt>
                <c:pt idx="126">
                  <c:v>14.961156127307662</c:v>
                </c:pt>
                <c:pt idx="127">
                  <c:v>15.126269200728981</c:v>
                </c:pt>
                <c:pt idx="128">
                  <c:v>16.89426453374951</c:v>
                </c:pt>
                <c:pt idx="129">
                  <c:v>21.103117505995204</c:v>
                </c:pt>
                <c:pt idx="130">
                  <c:v>20.94380929214303</c:v>
                </c:pt>
                <c:pt idx="131">
                  <c:v>18.909046633386097</c:v>
                </c:pt>
                <c:pt idx="132">
                  <c:v>16.978399903463252</c:v>
                </c:pt>
                <c:pt idx="133">
                  <c:v>16.23664946597864</c:v>
                </c:pt>
                <c:pt idx="134">
                  <c:v>16.625062406390413</c:v>
                </c:pt>
                <c:pt idx="135">
                  <c:v>18.361737218251786</c:v>
                </c:pt>
                <c:pt idx="136">
                  <c:v>21.626016260162601</c:v>
                </c:pt>
                <c:pt idx="137">
                  <c:v>54.591321897073662</c:v>
                </c:pt>
                <c:pt idx="138">
                  <c:v>57.129543336439895</c:v>
                </c:pt>
                <c:pt idx="139">
                  <c:v>28.000000000000004</c:v>
                </c:pt>
                <c:pt idx="140">
                  <c:v>8.6757990867579906</c:v>
                </c:pt>
                <c:pt idx="141">
                  <c:v>6.0606060606060614</c:v>
                </c:pt>
                <c:pt idx="142">
                  <c:v>17.888563049853374</c:v>
                </c:pt>
                <c:pt idx="143">
                  <c:v>45.295404814004364</c:v>
                </c:pt>
                <c:pt idx="144">
                  <c:v>65.403624382207582</c:v>
                </c:pt>
                <c:pt idx="145">
                  <c:v>72.532188841201716</c:v>
                </c:pt>
                <c:pt idx="146">
                  <c:v>86.301369863013704</c:v>
                </c:pt>
                <c:pt idx="147">
                  <c:v>100</c:v>
                </c:pt>
                <c:pt idx="148">
                  <c:v>100</c:v>
                </c:pt>
                <c:pt idx="149">
                  <c:v>100</c:v>
                </c:pt>
                <c:pt idx="150">
                  <c:v>90.019960079840317</c:v>
                </c:pt>
                <c:pt idx="151">
                  <c:v>17.929292929292931</c:v>
                </c:pt>
                <c:pt idx="152">
                  <c:v>2.8455768543874269</c:v>
                </c:pt>
                <c:pt idx="153">
                  <c:v>3.3232628398791548</c:v>
                </c:pt>
                <c:pt idx="154">
                  <c:v>7.9771304111080843</c:v>
                </c:pt>
                <c:pt idx="155">
                  <c:v>14.234663490172721</c:v>
                </c:pt>
                <c:pt idx="156">
                  <c:v>20.051579626047715</c:v>
                </c:pt>
                <c:pt idx="157">
                  <c:v>23.604000945105142</c:v>
                </c:pt>
                <c:pt idx="158">
                  <c:v>24.864063272367773</c:v>
                </c:pt>
                <c:pt idx="159">
                  <c:v>25.578880980268487</c:v>
                </c:pt>
                <c:pt idx="160">
                  <c:v>44.244604316546763</c:v>
                </c:pt>
                <c:pt idx="161">
                  <c:v>76.291657347349584</c:v>
                </c:pt>
                <c:pt idx="162">
                  <c:v>73.057399453338533</c:v>
                </c:pt>
                <c:pt idx="163">
                  <c:v>64.18539325842697</c:v>
                </c:pt>
                <c:pt idx="164">
                  <c:v>52.813645783516662</c:v>
                </c:pt>
                <c:pt idx="165">
                  <c:v>29.385722191477587</c:v>
                </c:pt>
                <c:pt idx="166">
                  <c:v>16.548042704626333</c:v>
                </c:pt>
                <c:pt idx="167">
                  <c:v>16.356708699990929</c:v>
                </c:pt>
                <c:pt idx="168">
                  <c:v>23.561230823800656</c:v>
                </c:pt>
                <c:pt idx="169">
                  <c:v>30.219978362783984</c:v>
                </c:pt>
                <c:pt idx="170">
                  <c:v>37.818915391005099</c:v>
                </c:pt>
                <c:pt idx="171">
                  <c:v>36.833470057424115</c:v>
                </c:pt>
                <c:pt idx="172">
                  <c:v>34.478625649220938</c:v>
                </c:pt>
                <c:pt idx="173">
                  <c:v>33.115413628363086</c:v>
                </c:pt>
                <c:pt idx="174">
                  <c:v>28.999760134324781</c:v>
                </c:pt>
                <c:pt idx="175">
                  <c:v>23.942259830761571</c:v>
                </c:pt>
                <c:pt idx="176">
                  <c:v>24.484748557295962</c:v>
                </c:pt>
                <c:pt idx="177">
                  <c:v>27.565695354265497</c:v>
                </c:pt>
                <c:pt idx="178">
                  <c:v>29.940515532055517</c:v>
                </c:pt>
                <c:pt idx="179">
                  <c:v>30.92322358289946</c:v>
                </c:pt>
                <c:pt idx="180">
                  <c:v>30.870083432657925</c:v>
                </c:pt>
                <c:pt idx="181">
                  <c:v>30.513133781307271</c:v>
                </c:pt>
                <c:pt idx="182">
                  <c:v>30.285540704738761</c:v>
                </c:pt>
                <c:pt idx="183">
                  <c:v>31.279095544225228</c:v>
                </c:pt>
                <c:pt idx="184">
                  <c:v>32.547338335119683</c:v>
                </c:pt>
                <c:pt idx="185">
                  <c:v>31.66607960549489</c:v>
                </c:pt>
                <c:pt idx="186">
                  <c:v>28.964120370370374</c:v>
                </c:pt>
                <c:pt idx="187">
                  <c:v>27.541589648798521</c:v>
                </c:pt>
                <c:pt idx="188">
                  <c:v>29.23946929601972</c:v>
                </c:pt>
                <c:pt idx="189">
                  <c:v>31.651634723788046</c:v>
                </c:pt>
                <c:pt idx="190">
                  <c:v>33.635643849420575</c:v>
                </c:pt>
                <c:pt idx="191">
                  <c:v>38.245384741055382</c:v>
                </c:pt>
                <c:pt idx="192">
                  <c:v>65.188561956071283</c:v>
                </c:pt>
                <c:pt idx="193">
                  <c:v>95.613160518444658</c:v>
                </c:pt>
                <c:pt idx="194">
                  <c:v>98.39711480665197</c:v>
                </c:pt>
                <c:pt idx="195">
                  <c:v>100</c:v>
                </c:pt>
                <c:pt idx="196">
                  <c:v>98.382858297958364</c:v>
                </c:pt>
                <c:pt idx="197">
                  <c:v>97.467713345150671</c:v>
                </c:pt>
                <c:pt idx="198">
                  <c:v>96.331957817514905</c:v>
                </c:pt>
                <c:pt idx="199">
                  <c:v>92.10526315789474</c:v>
                </c:pt>
                <c:pt idx="200">
                  <c:v>89.795918367346943</c:v>
                </c:pt>
                <c:pt idx="201">
                  <c:v>87.261146496815286</c:v>
                </c:pt>
                <c:pt idx="202">
                  <c:v>90.933816863100645</c:v>
                </c:pt>
                <c:pt idx="203">
                  <c:v>92.673992673992672</c:v>
                </c:pt>
                <c:pt idx="204">
                  <c:v>93.769470404984418</c:v>
                </c:pt>
                <c:pt idx="205">
                  <c:v>96.201329534662875</c:v>
                </c:pt>
                <c:pt idx="206">
                  <c:v>96.797437950360305</c:v>
                </c:pt>
                <c:pt idx="207">
                  <c:v>95.363214837712505</c:v>
                </c:pt>
                <c:pt idx="208">
                  <c:v>93.527508090614901</c:v>
                </c:pt>
                <c:pt idx="209">
                  <c:v>88.909426987060996</c:v>
                </c:pt>
                <c:pt idx="210">
                  <c:v>86.072423398328695</c:v>
                </c:pt>
                <c:pt idx="211">
                  <c:v>82.174688057040996</c:v>
                </c:pt>
                <c:pt idx="212">
                  <c:v>89.730423620025675</c:v>
                </c:pt>
                <c:pt idx="213">
                  <c:v>92.240543161978664</c:v>
                </c:pt>
                <c:pt idx="214">
                  <c:v>89.816700610997984</c:v>
                </c:pt>
                <c:pt idx="215">
                  <c:v>85.680190930787575</c:v>
                </c:pt>
                <c:pt idx="216">
                  <c:v>78.048780487804891</c:v>
                </c:pt>
                <c:pt idx="217">
                  <c:v>32.714617169373547</c:v>
                </c:pt>
                <c:pt idx="218">
                  <c:v>17.163120567375888</c:v>
                </c:pt>
                <c:pt idx="219">
                  <c:v>21.694824349691611</c:v>
                </c:pt>
                <c:pt idx="220">
                  <c:v>25.486875529212526</c:v>
                </c:pt>
                <c:pt idx="221">
                  <c:v>26.666666666666668</c:v>
                </c:pt>
                <c:pt idx="222">
                  <c:v>40.195514663599774</c:v>
                </c:pt>
                <c:pt idx="223">
                  <c:v>78.417266187050345</c:v>
                </c:pt>
                <c:pt idx="224">
                  <c:v>93.311036789297646</c:v>
                </c:pt>
                <c:pt idx="225">
                  <c:v>100</c:v>
                </c:pt>
                <c:pt idx="226">
                  <c:v>100</c:v>
                </c:pt>
                <c:pt idx="227">
                  <c:v>93.349958437240232</c:v>
                </c:pt>
                <c:pt idx="228">
                  <c:v>77.8393351800554</c:v>
                </c:pt>
                <c:pt idx="229">
                  <c:v>38.118811881188122</c:v>
                </c:pt>
                <c:pt idx="230">
                  <c:v>11.272068809416025</c:v>
                </c:pt>
                <c:pt idx="231">
                  <c:v>3.2198712051517941</c:v>
                </c:pt>
                <c:pt idx="232">
                  <c:v>2.5565520010708069</c:v>
                </c:pt>
                <c:pt idx="233">
                  <c:v>5.9808023627861191</c:v>
                </c:pt>
                <c:pt idx="234">
                  <c:v>11.17881415514413</c:v>
                </c:pt>
                <c:pt idx="235">
                  <c:v>15.246534878436718</c:v>
                </c:pt>
                <c:pt idx="236">
                  <c:v>18.978912319644834</c:v>
                </c:pt>
                <c:pt idx="237">
                  <c:v>26.826417299824662</c:v>
                </c:pt>
                <c:pt idx="238">
                  <c:v>40.591284853579928</c:v>
                </c:pt>
                <c:pt idx="239">
                  <c:v>58.530374681702448</c:v>
                </c:pt>
                <c:pt idx="240">
                  <c:v>68.292193457756369</c:v>
                </c:pt>
                <c:pt idx="241">
                  <c:v>76.758926684977808</c:v>
                </c:pt>
                <c:pt idx="242">
                  <c:v>81.216648879402356</c:v>
                </c:pt>
                <c:pt idx="243">
                  <c:v>84.046089076002673</c:v>
                </c:pt>
                <c:pt idx="244">
                  <c:v>82.68814618898773</c:v>
                </c:pt>
                <c:pt idx="245">
                  <c:v>76.825028968713795</c:v>
                </c:pt>
                <c:pt idx="246">
                  <c:v>66.666666666666657</c:v>
                </c:pt>
                <c:pt idx="247">
                  <c:v>54.921803127874888</c:v>
                </c:pt>
                <c:pt idx="248">
                  <c:v>51.508620689655174</c:v>
                </c:pt>
                <c:pt idx="249">
                  <c:v>51.066499372647435</c:v>
                </c:pt>
                <c:pt idx="250">
                  <c:v>51.845906902086682</c:v>
                </c:pt>
                <c:pt idx="251">
                  <c:v>68.571428571428569</c:v>
                </c:pt>
                <c:pt idx="252">
                  <c:v>78.9103690685413</c:v>
                </c:pt>
                <c:pt idx="253">
                  <c:v>82.008995502248865</c:v>
                </c:pt>
                <c:pt idx="254">
                  <c:v>80</c:v>
                </c:pt>
                <c:pt idx="255">
                  <c:v>71.880492091388419</c:v>
                </c:pt>
                <c:pt idx="256">
                  <c:v>61.206896551724121</c:v>
                </c:pt>
                <c:pt idx="257">
                  <c:v>64</c:v>
                </c:pt>
                <c:pt idx="258">
                  <c:v>72.366148531951637</c:v>
                </c:pt>
                <c:pt idx="259">
                  <c:v>74.440894568690098</c:v>
                </c:pt>
                <c:pt idx="260">
                  <c:v>76.973684210526315</c:v>
                </c:pt>
                <c:pt idx="261">
                  <c:v>76.666666666666671</c:v>
                </c:pt>
                <c:pt idx="262">
                  <c:v>73.983739837398375</c:v>
                </c:pt>
                <c:pt idx="263">
                  <c:v>73.856209150326805</c:v>
                </c:pt>
                <c:pt idx="264">
                  <c:v>69.645868465430013</c:v>
                </c:pt>
                <c:pt idx="265">
                  <c:v>60.665658093797283</c:v>
                </c:pt>
                <c:pt idx="266">
                  <c:v>63.746223564954697</c:v>
                </c:pt>
                <c:pt idx="267">
                  <c:v>66.666666666666657</c:v>
                </c:pt>
                <c:pt idx="268">
                  <c:v>68.602825745682878</c:v>
                </c:pt>
                <c:pt idx="269">
                  <c:v>71.63120567375887</c:v>
                </c:pt>
                <c:pt idx="270">
                  <c:v>74.025974025974023</c:v>
                </c:pt>
                <c:pt idx="271">
                  <c:v>76.000000000000014</c:v>
                </c:pt>
                <c:pt idx="272">
                  <c:v>77.859778597785962</c:v>
                </c:pt>
                <c:pt idx="273">
                  <c:v>81.963927855711432</c:v>
                </c:pt>
                <c:pt idx="274">
                  <c:v>81.324278438030561</c:v>
                </c:pt>
                <c:pt idx="275">
                  <c:v>76.627712854757945</c:v>
                </c:pt>
                <c:pt idx="276">
                  <c:v>62.864721485411138</c:v>
                </c:pt>
                <c:pt idx="277">
                  <c:v>50.3945885005637</c:v>
                </c:pt>
                <c:pt idx="278">
                  <c:v>45.504087193460485</c:v>
                </c:pt>
                <c:pt idx="279">
                  <c:v>56.09756097560976</c:v>
                </c:pt>
                <c:pt idx="280">
                  <c:v>69.199178644763862</c:v>
                </c:pt>
                <c:pt idx="281">
                  <c:v>84.435797665369648</c:v>
                </c:pt>
                <c:pt idx="282">
                  <c:v>96.039603960396036</c:v>
                </c:pt>
                <c:pt idx="283">
                  <c:v>95.703544575725033</c:v>
                </c:pt>
                <c:pt idx="284">
                  <c:v>92.36641221374046</c:v>
                </c:pt>
                <c:pt idx="285">
                  <c:v>89.041095890410958</c:v>
                </c:pt>
                <c:pt idx="286">
                  <c:v>88.950276243093924</c:v>
                </c:pt>
                <c:pt idx="287">
                  <c:v>88.235294117647072</c:v>
                </c:pt>
                <c:pt idx="288">
                  <c:v>85.533453887884264</c:v>
                </c:pt>
                <c:pt idx="289">
                  <c:v>77.728285077951</c:v>
                </c:pt>
                <c:pt idx="290">
                  <c:v>77.401129943502823</c:v>
                </c:pt>
                <c:pt idx="291">
                  <c:v>78.052126200274344</c:v>
                </c:pt>
                <c:pt idx="292">
                  <c:v>60.132890365448496</c:v>
                </c:pt>
                <c:pt idx="293">
                  <c:v>50.556242274412853</c:v>
                </c:pt>
                <c:pt idx="294">
                  <c:v>53.246753246753244</c:v>
                </c:pt>
                <c:pt idx="295">
                  <c:v>62.825278810408925</c:v>
                </c:pt>
                <c:pt idx="296">
                  <c:v>72.375690607734796</c:v>
                </c:pt>
                <c:pt idx="297">
                  <c:v>75.65217391304347</c:v>
                </c:pt>
                <c:pt idx="298">
                  <c:v>74.082073434125277</c:v>
                </c:pt>
                <c:pt idx="299">
                  <c:v>72.413793103448285</c:v>
                </c:pt>
                <c:pt idx="300">
                  <c:v>72.850678733031671</c:v>
                </c:pt>
                <c:pt idx="301">
                  <c:v>76.905311778290994</c:v>
                </c:pt>
                <c:pt idx="302">
                  <c:v>76.331360946745576</c:v>
                </c:pt>
                <c:pt idx="303">
                  <c:v>62.26415094339621</c:v>
                </c:pt>
                <c:pt idx="304">
                  <c:v>41.232227488151665</c:v>
                </c:pt>
                <c:pt idx="305">
                  <c:v>13.35504885993485</c:v>
                </c:pt>
                <c:pt idx="306">
                  <c:v>4.6894803548795938</c:v>
                </c:pt>
                <c:pt idx="307">
                  <c:v>3.6670881710541439</c:v>
                </c:pt>
                <c:pt idx="308">
                  <c:v>3.0061061531235325</c:v>
                </c:pt>
                <c:pt idx="309">
                  <c:v>6.0901906090190607</c:v>
                </c:pt>
                <c:pt idx="310">
                  <c:v>17.915848237361732</c:v>
                </c:pt>
                <c:pt idx="311">
                  <c:v>32.520604395604394</c:v>
                </c:pt>
                <c:pt idx="312">
                  <c:v>41.731818852338101</c:v>
                </c:pt>
                <c:pt idx="313">
                  <c:v>45.539135194307619</c:v>
                </c:pt>
                <c:pt idx="314">
                  <c:v>47.153655762927279</c:v>
                </c:pt>
                <c:pt idx="315">
                  <c:v>48.883943623980045</c:v>
                </c:pt>
                <c:pt idx="316">
                  <c:v>51.554186502380283</c:v>
                </c:pt>
                <c:pt idx="317">
                  <c:v>64.248343215905123</c:v>
                </c:pt>
                <c:pt idx="318">
                  <c:v>96.571277858367395</c:v>
                </c:pt>
                <c:pt idx="319">
                  <c:v>100</c:v>
                </c:pt>
                <c:pt idx="320">
                  <c:v>100</c:v>
                </c:pt>
                <c:pt idx="321">
                  <c:v>100</c:v>
                </c:pt>
                <c:pt idx="322">
                  <c:v>100</c:v>
                </c:pt>
                <c:pt idx="323">
                  <c:v>100</c:v>
                </c:pt>
                <c:pt idx="324">
                  <c:v>100</c:v>
                </c:pt>
                <c:pt idx="325">
                  <c:v>100</c:v>
                </c:pt>
                <c:pt idx="326">
                  <c:v>100</c:v>
                </c:pt>
                <c:pt idx="327">
                  <c:v>100</c:v>
                </c:pt>
                <c:pt idx="328">
                  <c:v>100</c:v>
                </c:pt>
                <c:pt idx="329">
                  <c:v>100</c:v>
                </c:pt>
                <c:pt idx="330">
                  <c:v>100</c:v>
                </c:pt>
                <c:pt idx="331">
                  <c:v>100</c:v>
                </c:pt>
                <c:pt idx="332">
                  <c:v>100</c:v>
                </c:pt>
                <c:pt idx="333">
                  <c:v>100</c:v>
                </c:pt>
                <c:pt idx="334">
                  <c:v>100</c:v>
                </c:pt>
                <c:pt idx="335">
                  <c:v>100</c:v>
                </c:pt>
                <c:pt idx="336">
                  <c:v>100</c:v>
                </c:pt>
                <c:pt idx="337">
                  <c:v>100</c:v>
                </c:pt>
                <c:pt idx="338">
                  <c:v>100</c:v>
                </c:pt>
                <c:pt idx="339">
                  <c:v>100</c:v>
                </c:pt>
                <c:pt idx="340">
                  <c:v>100</c:v>
                </c:pt>
                <c:pt idx="341">
                  <c:v>100</c:v>
                </c:pt>
                <c:pt idx="342">
                  <c:v>100</c:v>
                </c:pt>
                <c:pt idx="343">
                  <c:v>100</c:v>
                </c:pt>
                <c:pt idx="344">
                  <c:v>100</c:v>
                </c:pt>
                <c:pt idx="345">
                  <c:v>100</c:v>
                </c:pt>
                <c:pt idx="346">
                  <c:v>100</c:v>
                </c:pt>
                <c:pt idx="347">
                  <c:v>100</c:v>
                </c:pt>
                <c:pt idx="348">
                  <c:v>100</c:v>
                </c:pt>
                <c:pt idx="349">
                  <c:v>100</c:v>
                </c:pt>
                <c:pt idx="350">
                  <c:v>100</c:v>
                </c:pt>
                <c:pt idx="351">
                  <c:v>100</c:v>
                </c:pt>
                <c:pt idx="352">
                  <c:v>100</c:v>
                </c:pt>
                <c:pt idx="353">
                  <c:v>100</c:v>
                </c:pt>
                <c:pt idx="354">
                  <c:v>100</c:v>
                </c:pt>
                <c:pt idx="355">
                  <c:v>100</c:v>
                </c:pt>
                <c:pt idx="356">
                  <c:v>100</c:v>
                </c:pt>
                <c:pt idx="357">
                  <c:v>100</c:v>
                </c:pt>
                <c:pt idx="358">
                  <c:v>100</c:v>
                </c:pt>
                <c:pt idx="359">
                  <c:v>100</c:v>
                </c:pt>
                <c:pt idx="360">
                  <c:v>100</c:v>
                </c:pt>
                <c:pt idx="361">
                  <c:v>100</c:v>
                </c:pt>
                <c:pt idx="362">
                  <c:v>100</c:v>
                </c:pt>
                <c:pt idx="363">
                  <c:v>100</c:v>
                </c:pt>
                <c:pt idx="364">
                  <c:v>100</c:v>
                </c:pt>
                <c:pt idx="365">
                  <c:v>100</c:v>
                </c:pt>
                <c:pt idx="366">
                  <c:v>100</c:v>
                </c:pt>
                <c:pt idx="367">
                  <c:v>100</c:v>
                </c:pt>
                <c:pt idx="368">
                  <c:v>100</c:v>
                </c:pt>
                <c:pt idx="369">
                  <c:v>100</c:v>
                </c:pt>
                <c:pt idx="370">
                  <c:v>100</c:v>
                </c:pt>
                <c:pt idx="371">
                  <c:v>100</c:v>
                </c:pt>
                <c:pt idx="372">
                  <c:v>100</c:v>
                </c:pt>
                <c:pt idx="373">
                  <c:v>100</c:v>
                </c:pt>
                <c:pt idx="374">
                  <c:v>100</c:v>
                </c:pt>
                <c:pt idx="375">
                  <c:v>100</c:v>
                </c:pt>
                <c:pt idx="376">
                  <c:v>100</c:v>
                </c:pt>
                <c:pt idx="377">
                  <c:v>100</c:v>
                </c:pt>
                <c:pt idx="378">
                  <c:v>100</c:v>
                </c:pt>
                <c:pt idx="379">
                  <c:v>41.17647058823529</c:v>
                </c:pt>
                <c:pt idx="380">
                  <c:v>6.5420560747663545</c:v>
                </c:pt>
                <c:pt idx="381">
                  <c:v>2.7484143763213531</c:v>
                </c:pt>
                <c:pt idx="382">
                  <c:v>1.5240328253223916</c:v>
                </c:pt>
                <c:pt idx="383">
                  <c:v>0.88945362134688688</c:v>
                </c:pt>
                <c:pt idx="384">
                  <c:v>1.0169491525423731</c:v>
                </c:pt>
                <c:pt idx="385">
                  <c:v>1.1799410029498527</c:v>
                </c:pt>
                <c:pt idx="386">
                  <c:v>1.2517385257301807</c:v>
                </c:pt>
                <c:pt idx="387">
                  <c:v>1.1164274322169061</c:v>
                </c:pt>
                <c:pt idx="388">
                  <c:v>8.2998661311914326</c:v>
                </c:pt>
                <c:pt idx="389">
                  <c:v>15.313807531380752</c:v>
                </c:pt>
                <c:pt idx="390">
                  <c:v>13.474240422721268</c:v>
                </c:pt>
                <c:pt idx="391">
                  <c:v>11.249457072535108</c:v>
                </c:pt>
                <c:pt idx="392">
                  <c:v>7.5161059413027917</c:v>
                </c:pt>
                <c:pt idx="393">
                  <c:v>8.6898676563265891</c:v>
                </c:pt>
                <c:pt idx="394">
                  <c:v>14.249851357600582</c:v>
                </c:pt>
                <c:pt idx="395">
                  <c:v>19.464765835052834</c:v>
                </c:pt>
                <c:pt idx="396">
                  <c:v>22.960998251853635</c:v>
                </c:pt>
                <c:pt idx="397">
                  <c:v>24.938038475156386</c:v>
                </c:pt>
                <c:pt idx="398">
                  <c:v>25.547953148556189</c:v>
                </c:pt>
                <c:pt idx="399">
                  <c:v>25.676831005984614</c:v>
                </c:pt>
                <c:pt idx="400">
                  <c:v>25.96691196812926</c:v>
                </c:pt>
                <c:pt idx="401">
                  <c:v>26.522719948436997</c:v>
                </c:pt>
                <c:pt idx="402">
                  <c:v>27.239702975586301</c:v>
                </c:pt>
                <c:pt idx="403">
                  <c:v>27.581058020477816</c:v>
                </c:pt>
                <c:pt idx="404">
                  <c:v>27.60277629471436</c:v>
                </c:pt>
                <c:pt idx="405">
                  <c:v>27.171468351718968</c:v>
                </c:pt>
                <c:pt idx="406">
                  <c:v>26.699339441721715</c:v>
                </c:pt>
                <c:pt idx="407">
                  <c:v>26.442812172088143</c:v>
                </c:pt>
                <c:pt idx="408">
                  <c:v>25.362610797743756</c:v>
                </c:pt>
                <c:pt idx="409">
                  <c:v>24.766144765144318</c:v>
                </c:pt>
                <c:pt idx="410">
                  <c:v>24.656848011221321</c:v>
                </c:pt>
                <c:pt idx="411">
                  <c:v>24.516998652089264</c:v>
                </c:pt>
                <c:pt idx="412">
                  <c:v>24.333449183258029</c:v>
                </c:pt>
                <c:pt idx="413">
                  <c:v>24.823729637734012</c:v>
                </c:pt>
                <c:pt idx="414">
                  <c:v>25.688367618087693</c:v>
                </c:pt>
                <c:pt idx="415">
                  <c:v>26.800472255017709</c:v>
                </c:pt>
                <c:pt idx="416">
                  <c:v>27.419009714554722</c:v>
                </c:pt>
                <c:pt idx="417">
                  <c:v>27.395811296805583</c:v>
                </c:pt>
                <c:pt idx="418">
                  <c:v>27.211457455770848</c:v>
                </c:pt>
                <c:pt idx="419">
                  <c:v>27.120719503441283</c:v>
                </c:pt>
                <c:pt idx="420">
                  <c:v>27.05192985435863</c:v>
                </c:pt>
                <c:pt idx="421">
                  <c:v>27.030375528688005</c:v>
                </c:pt>
                <c:pt idx="422">
                  <c:v>27.395892136002438</c:v>
                </c:pt>
                <c:pt idx="423">
                  <c:v>27.661070580996739</c:v>
                </c:pt>
                <c:pt idx="424">
                  <c:v>27.891035342295023</c:v>
                </c:pt>
                <c:pt idx="425">
                  <c:v>27.960982594299523</c:v>
                </c:pt>
                <c:pt idx="426">
                  <c:v>27.986027139594249</c:v>
                </c:pt>
                <c:pt idx="427">
                  <c:v>28.002149189576432</c:v>
                </c:pt>
                <c:pt idx="428">
                  <c:v>28.048562756650597</c:v>
                </c:pt>
                <c:pt idx="429">
                  <c:v>28.094687194090945</c:v>
                </c:pt>
                <c:pt idx="430">
                  <c:v>27.994705493050958</c:v>
                </c:pt>
                <c:pt idx="431">
                  <c:v>28.086718956552392</c:v>
                </c:pt>
                <c:pt idx="432">
                  <c:v>28.225451343020698</c:v>
                </c:pt>
                <c:pt idx="433">
                  <c:v>28.386274768243936</c:v>
                </c:pt>
                <c:pt idx="434">
                  <c:v>28.51817743279393</c:v>
                </c:pt>
                <c:pt idx="435">
                  <c:v>28.464977645305517</c:v>
                </c:pt>
                <c:pt idx="436">
                  <c:v>28.239319238529692</c:v>
                </c:pt>
                <c:pt idx="437">
                  <c:v>27.995088580950707</c:v>
                </c:pt>
                <c:pt idx="438">
                  <c:v>27.963499166447313</c:v>
                </c:pt>
                <c:pt idx="439">
                  <c:v>27.843137254901961</c:v>
                </c:pt>
                <c:pt idx="440">
                  <c:v>27.675531227102283</c:v>
                </c:pt>
                <c:pt idx="441">
                  <c:v>27.857791618009603</c:v>
                </c:pt>
                <c:pt idx="442">
                  <c:v>28.669775705085499</c:v>
                </c:pt>
                <c:pt idx="443">
                  <c:v>30.39792794914057</c:v>
                </c:pt>
                <c:pt idx="444">
                  <c:v>39.078301943922966</c:v>
                </c:pt>
                <c:pt idx="445">
                  <c:v>86.587982832618025</c:v>
                </c:pt>
                <c:pt idx="446">
                  <c:v>100</c:v>
                </c:pt>
                <c:pt idx="447">
                  <c:v>100</c:v>
                </c:pt>
                <c:pt idx="448">
                  <c:v>100</c:v>
                </c:pt>
                <c:pt idx="449">
                  <c:v>100</c:v>
                </c:pt>
                <c:pt idx="450">
                  <c:v>100</c:v>
                </c:pt>
                <c:pt idx="451">
                  <c:v>100</c:v>
                </c:pt>
                <c:pt idx="452">
                  <c:v>100</c:v>
                </c:pt>
                <c:pt idx="453">
                  <c:v>100</c:v>
                </c:pt>
                <c:pt idx="454">
                  <c:v>100</c:v>
                </c:pt>
                <c:pt idx="455">
                  <c:v>100</c:v>
                </c:pt>
                <c:pt idx="456">
                  <c:v>100</c:v>
                </c:pt>
                <c:pt idx="457">
                  <c:v>100</c:v>
                </c:pt>
                <c:pt idx="458">
                  <c:v>100</c:v>
                </c:pt>
                <c:pt idx="459">
                  <c:v>100</c:v>
                </c:pt>
                <c:pt idx="460">
                  <c:v>100</c:v>
                </c:pt>
                <c:pt idx="461">
                  <c:v>100</c:v>
                </c:pt>
                <c:pt idx="462">
                  <c:v>100</c:v>
                </c:pt>
                <c:pt idx="463">
                  <c:v>100</c:v>
                </c:pt>
                <c:pt idx="464">
                  <c:v>100</c:v>
                </c:pt>
                <c:pt idx="465">
                  <c:v>100</c:v>
                </c:pt>
                <c:pt idx="466">
                  <c:v>100</c:v>
                </c:pt>
                <c:pt idx="467">
                  <c:v>100</c:v>
                </c:pt>
                <c:pt idx="468">
                  <c:v>100</c:v>
                </c:pt>
                <c:pt idx="469">
                  <c:v>100</c:v>
                </c:pt>
                <c:pt idx="470">
                  <c:v>100</c:v>
                </c:pt>
                <c:pt idx="471">
                  <c:v>100</c:v>
                </c:pt>
                <c:pt idx="472">
                  <c:v>100</c:v>
                </c:pt>
                <c:pt idx="473">
                  <c:v>100</c:v>
                </c:pt>
                <c:pt idx="474">
                  <c:v>100</c:v>
                </c:pt>
                <c:pt idx="475">
                  <c:v>100</c:v>
                </c:pt>
                <c:pt idx="476">
                  <c:v>100</c:v>
                </c:pt>
                <c:pt idx="477">
                  <c:v>100</c:v>
                </c:pt>
                <c:pt idx="478">
                  <c:v>100</c:v>
                </c:pt>
                <c:pt idx="479">
                  <c:v>100</c:v>
                </c:pt>
                <c:pt idx="480">
                  <c:v>100</c:v>
                </c:pt>
                <c:pt idx="481">
                  <c:v>100</c:v>
                </c:pt>
                <c:pt idx="482">
                  <c:v>100</c:v>
                </c:pt>
                <c:pt idx="483">
                  <c:v>100</c:v>
                </c:pt>
                <c:pt idx="484">
                  <c:v>100</c:v>
                </c:pt>
                <c:pt idx="485">
                  <c:v>100</c:v>
                </c:pt>
                <c:pt idx="486">
                  <c:v>100</c:v>
                </c:pt>
                <c:pt idx="487">
                  <c:v>100</c:v>
                </c:pt>
                <c:pt idx="488">
                  <c:v>100</c:v>
                </c:pt>
                <c:pt idx="489">
                  <c:v>100</c:v>
                </c:pt>
                <c:pt idx="490">
                  <c:v>100</c:v>
                </c:pt>
                <c:pt idx="491">
                  <c:v>100</c:v>
                </c:pt>
                <c:pt idx="492">
                  <c:v>100</c:v>
                </c:pt>
                <c:pt idx="493">
                  <c:v>100</c:v>
                </c:pt>
                <c:pt idx="494">
                  <c:v>100</c:v>
                </c:pt>
                <c:pt idx="495">
                  <c:v>100</c:v>
                </c:pt>
                <c:pt idx="496">
                  <c:v>100</c:v>
                </c:pt>
                <c:pt idx="497">
                  <c:v>100</c:v>
                </c:pt>
                <c:pt idx="498">
                  <c:v>100</c:v>
                </c:pt>
                <c:pt idx="499">
                  <c:v>100</c:v>
                </c:pt>
                <c:pt idx="500">
                  <c:v>100</c:v>
                </c:pt>
                <c:pt idx="501">
                  <c:v>100</c:v>
                </c:pt>
                <c:pt idx="502">
                  <c:v>100</c:v>
                </c:pt>
                <c:pt idx="503">
                  <c:v>100</c:v>
                </c:pt>
                <c:pt idx="504">
                  <c:v>100</c:v>
                </c:pt>
                <c:pt idx="505">
                  <c:v>100</c:v>
                </c:pt>
                <c:pt idx="506">
                  <c:v>100</c:v>
                </c:pt>
                <c:pt idx="507">
                  <c:v>100</c:v>
                </c:pt>
                <c:pt idx="508">
                  <c:v>100</c:v>
                </c:pt>
                <c:pt idx="509">
                  <c:v>100</c:v>
                </c:pt>
                <c:pt idx="510">
                  <c:v>100</c:v>
                </c:pt>
                <c:pt idx="511">
                  <c:v>100</c:v>
                </c:pt>
                <c:pt idx="512">
                  <c:v>100</c:v>
                </c:pt>
                <c:pt idx="513">
                  <c:v>100</c:v>
                </c:pt>
                <c:pt idx="514">
                  <c:v>100</c:v>
                </c:pt>
                <c:pt idx="515">
                  <c:v>100</c:v>
                </c:pt>
                <c:pt idx="516">
                  <c:v>100</c:v>
                </c:pt>
                <c:pt idx="517">
                  <c:v>100</c:v>
                </c:pt>
                <c:pt idx="518">
                  <c:v>100</c:v>
                </c:pt>
                <c:pt idx="519">
                  <c:v>100</c:v>
                </c:pt>
                <c:pt idx="520">
                  <c:v>100</c:v>
                </c:pt>
                <c:pt idx="521">
                  <c:v>100</c:v>
                </c:pt>
                <c:pt idx="522">
                  <c:v>100</c:v>
                </c:pt>
                <c:pt idx="523">
                  <c:v>100</c:v>
                </c:pt>
                <c:pt idx="524">
                  <c:v>100</c:v>
                </c:pt>
                <c:pt idx="525">
                  <c:v>100</c:v>
                </c:pt>
                <c:pt idx="526">
                  <c:v>100</c:v>
                </c:pt>
                <c:pt idx="527">
                  <c:v>100</c:v>
                </c:pt>
                <c:pt idx="528">
                  <c:v>100</c:v>
                </c:pt>
                <c:pt idx="529">
                  <c:v>100</c:v>
                </c:pt>
                <c:pt idx="530">
                  <c:v>100</c:v>
                </c:pt>
                <c:pt idx="531">
                  <c:v>100</c:v>
                </c:pt>
                <c:pt idx="532">
                  <c:v>100</c:v>
                </c:pt>
                <c:pt idx="533">
                  <c:v>100</c:v>
                </c:pt>
                <c:pt idx="534">
                  <c:v>100</c:v>
                </c:pt>
                <c:pt idx="535">
                  <c:v>100</c:v>
                </c:pt>
                <c:pt idx="536">
                  <c:v>100</c:v>
                </c:pt>
                <c:pt idx="537">
                  <c:v>100</c:v>
                </c:pt>
                <c:pt idx="538">
                  <c:v>100</c:v>
                </c:pt>
                <c:pt idx="539">
                  <c:v>100</c:v>
                </c:pt>
                <c:pt idx="540">
                  <c:v>100</c:v>
                </c:pt>
                <c:pt idx="541">
                  <c:v>100</c:v>
                </c:pt>
                <c:pt idx="542">
                  <c:v>100</c:v>
                </c:pt>
                <c:pt idx="543">
                  <c:v>100</c:v>
                </c:pt>
                <c:pt idx="544">
                  <c:v>100</c:v>
                </c:pt>
                <c:pt idx="545">
                  <c:v>100</c:v>
                </c:pt>
                <c:pt idx="546">
                  <c:v>100</c:v>
                </c:pt>
                <c:pt idx="547">
                  <c:v>100</c:v>
                </c:pt>
                <c:pt idx="548">
                  <c:v>100</c:v>
                </c:pt>
                <c:pt idx="549">
                  <c:v>100</c:v>
                </c:pt>
                <c:pt idx="550">
                  <c:v>100</c:v>
                </c:pt>
                <c:pt idx="551">
                  <c:v>100</c:v>
                </c:pt>
                <c:pt idx="552">
                  <c:v>100</c:v>
                </c:pt>
                <c:pt idx="553">
                  <c:v>100</c:v>
                </c:pt>
                <c:pt idx="554">
                  <c:v>100</c:v>
                </c:pt>
                <c:pt idx="555">
                  <c:v>100</c:v>
                </c:pt>
                <c:pt idx="556">
                  <c:v>100</c:v>
                </c:pt>
                <c:pt idx="557">
                  <c:v>100</c:v>
                </c:pt>
                <c:pt idx="558">
                  <c:v>100</c:v>
                </c:pt>
                <c:pt idx="559">
                  <c:v>100</c:v>
                </c:pt>
                <c:pt idx="560">
                  <c:v>100</c:v>
                </c:pt>
                <c:pt idx="561">
                  <c:v>100</c:v>
                </c:pt>
                <c:pt idx="562">
                  <c:v>100</c:v>
                </c:pt>
                <c:pt idx="563">
                  <c:v>100</c:v>
                </c:pt>
                <c:pt idx="564">
                  <c:v>100</c:v>
                </c:pt>
                <c:pt idx="565">
                  <c:v>100</c:v>
                </c:pt>
                <c:pt idx="566">
                  <c:v>100</c:v>
                </c:pt>
                <c:pt idx="567">
                  <c:v>100</c:v>
                </c:pt>
                <c:pt idx="568">
                  <c:v>100</c:v>
                </c:pt>
                <c:pt idx="569">
                  <c:v>100</c:v>
                </c:pt>
                <c:pt idx="570">
                  <c:v>100</c:v>
                </c:pt>
                <c:pt idx="571">
                  <c:v>100</c:v>
                </c:pt>
                <c:pt idx="572">
                  <c:v>8.5714285714285712</c:v>
                </c:pt>
                <c:pt idx="573">
                  <c:v>2.8037383177570092</c:v>
                </c:pt>
                <c:pt idx="574">
                  <c:v>0.60501296456352627</c:v>
                </c:pt>
                <c:pt idx="575">
                  <c:v>0.18055197317513541</c:v>
                </c:pt>
                <c:pt idx="576">
                  <c:v>0.14903129657228018</c:v>
                </c:pt>
                <c:pt idx="577">
                  <c:v>0.16501650165016499</c:v>
                </c:pt>
                <c:pt idx="578">
                  <c:v>0.18637399047421827</c:v>
                </c:pt>
                <c:pt idx="579">
                  <c:v>0.19835055851341477</c:v>
                </c:pt>
                <c:pt idx="580">
                  <c:v>0.21141649048625794</c:v>
                </c:pt>
                <c:pt idx="581">
                  <c:v>0.22873325345822895</c:v>
                </c:pt>
                <c:pt idx="582">
                  <c:v>0.23907846120408607</c:v>
                </c:pt>
                <c:pt idx="583">
                  <c:v>1.4264424100489674</c:v>
                </c:pt>
                <c:pt idx="584">
                  <c:v>6.4245810055865942</c:v>
                </c:pt>
                <c:pt idx="585">
                  <c:v>16.181201634640466</c:v>
                </c:pt>
                <c:pt idx="586">
                  <c:v>26.618049225159517</c:v>
                </c:pt>
                <c:pt idx="587">
                  <c:v>33.476246455985063</c:v>
                </c:pt>
                <c:pt idx="588">
                  <c:v>36.358825086001588</c:v>
                </c:pt>
                <c:pt idx="589">
                  <c:v>37.025399319193511</c:v>
                </c:pt>
                <c:pt idx="590">
                  <c:v>36.684800419479586</c:v>
                </c:pt>
                <c:pt idx="591">
                  <c:v>36.023168564470474</c:v>
                </c:pt>
                <c:pt idx="592">
                  <c:v>35.500821018062396</c:v>
                </c:pt>
                <c:pt idx="593">
                  <c:v>35.048940169832107</c:v>
                </c:pt>
                <c:pt idx="594">
                  <c:v>34.694939508260696</c:v>
                </c:pt>
                <c:pt idx="595">
                  <c:v>34.000790409695696</c:v>
                </c:pt>
                <c:pt idx="596">
                  <c:v>33.501460047783382</c:v>
                </c:pt>
                <c:pt idx="597">
                  <c:v>33.659957627118636</c:v>
                </c:pt>
                <c:pt idx="598">
                  <c:v>34.297493619527522</c:v>
                </c:pt>
                <c:pt idx="599">
                  <c:v>34.96458467482293</c:v>
                </c:pt>
                <c:pt idx="600">
                  <c:v>35.153801880156045</c:v>
                </c:pt>
                <c:pt idx="601">
                  <c:v>35.04027241176086</c:v>
                </c:pt>
                <c:pt idx="602">
                  <c:v>35.232258513824078</c:v>
                </c:pt>
                <c:pt idx="603">
                  <c:v>36.87451886066205</c:v>
                </c:pt>
                <c:pt idx="604">
                  <c:v>67.958054180017484</c:v>
                </c:pt>
                <c:pt idx="605">
                  <c:v>73.822825219473259</c:v>
                </c:pt>
                <c:pt idx="606">
                  <c:v>65.740607456456019</c:v>
                </c:pt>
                <c:pt idx="607">
                  <c:v>54.441364348559716</c:v>
                </c:pt>
                <c:pt idx="608">
                  <c:v>35.022540027980732</c:v>
                </c:pt>
                <c:pt idx="609">
                  <c:v>19.310344827586206</c:v>
                </c:pt>
                <c:pt idx="610">
                  <c:v>17.284522706209454</c:v>
                </c:pt>
                <c:pt idx="611">
                  <c:v>17.369821360699351</c:v>
                </c:pt>
                <c:pt idx="612">
                  <c:v>17.556323847878119</c:v>
                </c:pt>
                <c:pt idx="613">
                  <c:v>16.366871687749025</c:v>
                </c:pt>
                <c:pt idx="614">
                  <c:v>12.417077042041431</c:v>
                </c:pt>
                <c:pt idx="615">
                  <c:v>6.5181990229303297</c:v>
                </c:pt>
                <c:pt idx="616">
                  <c:v>1.9407558733401429</c:v>
                </c:pt>
                <c:pt idx="617">
                  <c:v>0.79383719291652965</c:v>
                </c:pt>
                <c:pt idx="618">
                  <c:v>2.2653721682847894</c:v>
                </c:pt>
                <c:pt idx="619">
                  <c:v>6.3219408535505579</c:v>
                </c:pt>
                <c:pt idx="620">
                  <c:v>12.316982380676649</c:v>
                </c:pt>
                <c:pt idx="621">
                  <c:v>17.465965346534652</c:v>
                </c:pt>
                <c:pt idx="622">
                  <c:v>20.092516600761027</c:v>
                </c:pt>
                <c:pt idx="623">
                  <c:v>20.849206642748825</c:v>
                </c:pt>
                <c:pt idx="624">
                  <c:v>20.946570530597153</c:v>
                </c:pt>
                <c:pt idx="625">
                  <c:v>20.815569972196478</c:v>
                </c:pt>
                <c:pt idx="626">
                  <c:v>20.461738968534725</c:v>
                </c:pt>
                <c:pt idx="627">
                  <c:v>20.113589657362773</c:v>
                </c:pt>
                <c:pt idx="628">
                  <c:v>19.886299884055806</c:v>
                </c:pt>
                <c:pt idx="629">
                  <c:v>19.694930462090621</c:v>
                </c:pt>
                <c:pt idx="630">
                  <c:v>19.505105463218303</c:v>
                </c:pt>
                <c:pt idx="631">
                  <c:v>19.48362062532647</c:v>
                </c:pt>
                <c:pt idx="632">
                  <c:v>19.495635305528616</c:v>
                </c:pt>
                <c:pt idx="633">
                  <c:v>19.540229885057474</c:v>
                </c:pt>
                <c:pt idx="634">
                  <c:v>19.677816310549282</c:v>
                </c:pt>
                <c:pt idx="635">
                  <c:v>19.734931685343067</c:v>
                </c:pt>
                <c:pt idx="636">
                  <c:v>19.774179170999851</c:v>
                </c:pt>
                <c:pt idx="637">
                  <c:v>19.766107842048779</c:v>
                </c:pt>
                <c:pt idx="638">
                  <c:v>19.467481449148842</c:v>
                </c:pt>
                <c:pt idx="639">
                  <c:v>19.175287253463154</c:v>
                </c:pt>
                <c:pt idx="640">
                  <c:v>19.137851050922453</c:v>
                </c:pt>
                <c:pt idx="641">
                  <c:v>19.185423365487676</c:v>
                </c:pt>
                <c:pt idx="642">
                  <c:v>19.249095403575392</c:v>
                </c:pt>
                <c:pt idx="643">
                  <c:v>19.335108296754697</c:v>
                </c:pt>
                <c:pt idx="644">
                  <c:v>19.458226197805377</c:v>
                </c:pt>
                <c:pt idx="645">
                  <c:v>19.384123756264067</c:v>
                </c:pt>
                <c:pt idx="646">
                  <c:v>19.305005270619024</c:v>
                </c:pt>
                <c:pt idx="647">
                  <c:v>19.238178315705301</c:v>
                </c:pt>
                <c:pt idx="648">
                  <c:v>19.2</c:v>
                </c:pt>
                <c:pt idx="649">
                  <c:v>19.273681907678849</c:v>
                </c:pt>
                <c:pt idx="650">
                  <c:v>19.754228818891811</c:v>
                </c:pt>
                <c:pt idx="651">
                  <c:v>20.709602776706518</c:v>
                </c:pt>
                <c:pt idx="652">
                  <c:v>31.15019671372367</c:v>
                </c:pt>
                <c:pt idx="653">
                  <c:v>84.943538268506899</c:v>
                </c:pt>
                <c:pt idx="654">
                  <c:v>98.910279694878298</c:v>
                </c:pt>
                <c:pt idx="655">
                  <c:v>99.268471104608622</c:v>
                </c:pt>
                <c:pt idx="656">
                  <c:v>99.262264846919948</c:v>
                </c:pt>
                <c:pt idx="657">
                  <c:v>99.258847507874748</c:v>
                </c:pt>
                <c:pt idx="658">
                  <c:v>99.259259259259252</c:v>
                </c:pt>
                <c:pt idx="659">
                  <c:v>99.259944495837175</c:v>
                </c:pt>
                <c:pt idx="660">
                  <c:v>99.260628465804075</c:v>
                </c:pt>
                <c:pt idx="661">
                  <c:v>99.261174732175846</c:v>
                </c:pt>
                <c:pt idx="662">
                  <c:v>99.25400969787394</c:v>
                </c:pt>
                <c:pt idx="663">
                  <c:v>99.20318725099601</c:v>
                </c:pt>
                <c:pt idx="664">
                  <c:v>99.00596421471171</c:v>
                </c:pt>
                <c:pt idx="665">
                  <c:v>98.321443558539642</c:v>
                </c:pt>
                <c:pt idx="666">
                  <c:v>95.469988674971688</c:v>
                </c:pt>
                <c:pt idx="667">
                  <c:v>76.047904191616752</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54.022988505747151</c:v>
                </c:pt>
                <c:pt idx="725">
                  <c:v>83.870967741935488</c:v>
                </c:pt>
                <c:pt idx="726">
                  <c:v>91.41630901287553</c:v>
                </c:pt>
                <c:pt idx="727">
                  <c:v>90.338164251207729</c:v>
                </c:pt>
                <c:pt idx="728">
                  <c:v>84.126984126984112</c:v>
                </c:pt>
                <c:pt idx="729">
                  <c:v>71.774193548387103</c:v>
                </c:pt>
                <c:pt idx="730">
                  <c:v>55.390334572490708</c:v>
                </c:pt>
                <c:pt idx="731">
                  <c:v>22.480620155038757</c:v>
                </c:pt>
                <c:pt idx="732">
                  <c:v>11.111111111111111</c:v>
                </c:pt>
                <c:pt idx="733">
                  <c:v>37.499999999999993</c:v>
                </c:pt>
                <c:pt idx="734">
                  <c:v>28.571428571428569</c:v>
                </c:pt>
                <c:pt idx="735">
                  <c:v>18.367346938775505</c:v>
                </c:pt>
                <c:pt idx="736">
                  <c:v>9.9099099099099117</c:v>
                </c:pt>
                <c:pt idx="737">
                  <c:v>4.1916167664670656</c:v>
                </c:pt>
                <c:pt idx="738">
                  <c:v>9.3333333333333357</c:v>
                </c:pt>
                <c:pt idx="739">
                  <c:v>43.661971830985927</c:v>
                </c:pt>
                <c:pt idx="740">
                  <c:v>72.717733473242404</c:v>
                </c:pt>
                <c:pt idx="741">
                  <c:v>84.767707539984755</c:v>
                </c:pt>
                <c:pt idx="742">
                  <c:v>87.411487018095997</c:v>
                </c:pt>
                <c:pt idx="743">
                  <c:v>78.922716627634671</c:v>
                </c:pt>
                <c:pt idx="744">
                  <c:v>52.267303102625299</c:v>
                </c:pt>
                <c:pt idx="745">
                  <c:v>11.111111111111111</c:v>
                </c:pt>
                <c:pt idx="746">
                  <c:v>4.2553191489361701</c:v>
                </c:pt>
                <c:pt idx="747">
                  <c:v>15.789473684210526</c:v>
                </c:pt>
                <c:pt idx="748">
                  <c:v>25.925925925925924</c:v>
                </c:pt>
                <c:pt idx="749">
                  <c:v>44.134078212290504</c:v>
                </c:pt>
                <c:pt idx="750">
                  <c:v>62.962962962962962</c:v>
                </c:pt>
                <c:pt idx="751">
                  <c:v>67.320261437908499</c:v>
                </c:pt>
                <c:pt idx="752">
                  <c:v>56.331877729257648</c:v>
                </c:pt>
                <c:pt idx="753">
                  <c:v>46.666666666666664</c:v>
                </c:pt>
                <c:pt idx="754">
                  <c:v>58.904109589041113</c:v>
                </c:pt>
                <c:pt idx="755">
                  <c:v>100</c:v>
                </c:pt>
                <c:pt idx="756">
                  <c:v>100</c:v>
                </c:pt>
                <c:pt idx="757">
                  <c:v>100</c:v>
                </c:pt>
                <c:pt idx="758">
                  <c:v>100</c:v>
                </c:pt>
                <c:pt idx="759">
                  <c:v>100</c:v>
                </c:pt>
                <c:pt idx="760">
                  <c:v>100</c:v>
                </c:pt>
                <c:pt idx="761">
                  <c:v>13.043478260869565</c:v>
                </c:pt>
                <c:pt idx="762">
                  <c:v>18.918918918918916</c:v>
                </c:pt>
                <c:pt idx="763">
                  <c:v>51.807228915662641</c:v>
                </c:pt>
                <c:pt idx="764">
                  <c:v>100</c:v>
                </c:pt>
                <c:pt idx="765">
                  <c:v>45.945945945945951</c:v>
                </c:pt>
                <c:pt idx="766">
                  <c:v>-3900.0000000000009</c:v>
                </c:pt>
                <c:pt idx="767">
                  <c:v>0</c:v>
                </c:pt>
                <c:pt idx="768">
                  <c:v>0</c:v>
                </c:pt>
                <c:pt idx="769">
                  <c:v>0</c:v>
                </c:pt>
                <c:pt idx="770">
                  <c:v>100</c:v>
                </c:pt>
                <c:pt idx="771">
                  <c:v>100</c:v>
                </c:pt>
                <c:pt idx="772">
                  <c:v>100</c:v>
                </c:pt>
                <c:pt idx="773">
                  <c:v>100</c:v>
                </c:pt>
                <c:pt idx="774">
                  <c:v>74.025974025974023</c:v>
                </c:pt>
                <c:pt idx="775">
                  <c:v>20</c:v>
                </c:pt>
                <c:pt idx="776">
                  <c:v>29.82456140350877</c:v>
                </c:pt>
                <c:pt idx="777">
                  <c:v>70.802919708029194</c:v>
                </c:pt>
                <c:pt idx="778">
                  <c:v>89.769820971866991</c:v>
                </c:pt>
                <c:pt idx="779">
                  <c:v>95.249406175771952</c:v>
                </c:pt>
                <c:pt idx="780">
                  <c:v>98.45201238390095</c:v>
                </c:pt>
                <c:pt idx="781">
                  <c:v>98.547567175018145</c:v>
                </c:pt>
                <c:pt idx="782">
                  <c:v>95.744680851063833</c:v>
                </c:pt>
                <c:pt idx="783">
                  <c:v>84.615384615384613</c:v>
                </c:pt>
              </c:numCache>
            </c:numRef>
          </c:xVal>
          <c:yVal>
            <c:numRef>
              <c:f>'15_Degrees'!$Y$20:$Y$803</c:f>
              <c:numCache>
                <c:formatCode>0.0</c:formatCode>
                <c:ptCount val="784"/>
                <c:pt idx="0">
                  <c:v>0.4</c:v>
                </c:pt>
                <c:pt idx="1">
                  <c:v>0.4</c:v>
                </c:pt>
                <c:pt idx="2">
                  <c:v>4.4000000000000004</c:v>
                </c:pt>
                <c:pt idx="3">
                  <c:v>32</c:v>
                </c:pt>
                <c:pt idx="4">
                  <c:v>126.2</c:v>
                </c:pt>
                <c:pt idx="5">
                  <c:v>662.1</c:v>
                </c:pt>
                <c:pt idx="6">
                  <c:v>1438.6</c:v>
                </c:pt>
                <c:pt idx="7">
                  <c:v>1601.5</c:v>
                </c:pt>
                <c:pt idx="8">
                  <c:v>1713.1</c:v>
                </c:pt>
                <c:pt idx="9">
                  <c:v>1821.6</c:v>
                </c:pt>
                <c:pt idx="10">
                  <c:v>1894.5</c:v>
                </c:pt>
                <c:pt idx="11">
                  <c:v>1938.5</c:v>
                </c:pt>
                <c:pt idx="12">
                  <c:v>1988</c:v>
                </c:pt>
                <c:pt idx="13">
                  <c:v>1986.3</c:v>
                </c:pt>
                <c:pt idx="14">
                  <c:v>1983.5</c:v>
                </c:pt>
                <c:pt idx="15">
                  <c:v>1983.1</c:v>
                </c:pt>
                <c:pt idx="16">
                  <c:v>1967.1</c:v>
                </c:pt>
                <c:pt idx="17">
                  <c:v>1956.5</c:v>
                </c:pt>
                <c:pt idx="18">
                  <c:v>1954</c:v>
                </c:pt>
                <c:pt idx="19">
                  <c:v>1953.2</c:v>
                </c:pt>
                <c:pt idx="20">
                  <c:v>1901.5</c:v>
                </c:pt>
                <c:pt idx="21">
                  <c:v>1864.5</c:v>
                </c:pt>
                <c:pt idx="22">
                  <c:v>1857.5</c:v>
                </c:pt>
                <c:pt idx="23">
                  <c:v>1847</c:v>
                </c:pt>
                <c:pt idx="24">
                  <c:v>1842</c:v>
                </c:pt>
                <c:pt idx="25">
                  <c:v>1839.2</c:v>
                </c:pt>
                <c:pt idx="26">
                  <c:v>1818.1</c:v>
                </c:pt>
                <c:pt idx="27">
                  <c:v>1786.1</c:v>
                </c:pt>
                <c:pt idx="28">
                  <c:v>1783.3</c:v>
                </c:pt>
                <c:pt idx="29">
                  <c:v>1799.7</c:v>
                </c:pt>
                <c:pt idx="30">
                  <c:v>1790</c:v>
                </c:pt>
                <c:pt idx="31">
                  <c:v>1732.8</c:v>
                </c:pt>
                <c:pt idx="32">
                  <c:v>1654.6</c:v>
                </c:pt>
                <c:pt idx="33">
                  <c:v>1565.6</c:v>
                </c:pt>
                <c:pt idx="34">
                  <c:v>1607.3</c:v>
                </c:pt>
                <c:pt idx="35">
                  <c:v>1670.1</c:v>
                </c:pt>
                <c:pt idx="36">
                  <c:v>1696.5</c:v>
                </c:pt>
                <c:pt idx="37">
                  <c:v>1653.7</c:v>
                </c:pt>
                <c:pt idx="38">
                  <c:v>1494.3</c:v>
                </c:pt>
                <c:pt idx="39">
                  <c:v>1196.5999999999999</c:v>
                </c:pt>
                <c:pt idx="40">
                  <c:v>327.8</c:v>
                </c:pt>
                <c:pt idx="41">
                  <c:v>87.6</c:v>
                </c:pt>
                <c:pt idx="42">
                  <c:v>82.5</c:v>
                </c:pt>
                <c:pt idx="43">
                  <c:v>90.2</c:v>
                </c:pt>
                <c:pt idx="44">
                  <c:v>91.5</c:v>
                </c:pt>
                <c:pt idx="45">
                  <c:v>90.8</c:v>
                </c:pt>
                <c:pt idx="46">
                  <c:v>73.8</c:v>
                </c:pt>
                <c:pt idx="47">
                  <c:v>50.6</c:v>
                </c:pt>
                <c:pt idx="48">
                  <c:v>36.799999999999997</c:v>
                </c:pt>
                <c:pt idx="49">
                  <c:v>36.5</c:v>
                </c:pt>
                <c:pt idx="50">
                  <c:v>48.1</c:v>
                </c:pt>
                <c:pt idx="51">
                  <c:v>54.1</c:v>
                </c:pt>
                <c:pt idx="52">
                  <c:v>50.1</c:v>
                </c:pt>
                <c:pt idx="53">
                  <c:v>47.7</c:v>
                </c:pt>
                <c:pt idx="54">
                  <c:v>47.3</c:v>
                </c:pt>
                <c:pt idx="55">
                  <c:v>44.2</c:v>
                </c:pt>
                <c:pt idx="56">
                  <c:v>40.5</c:v>
                </c:pt>
                <c:pt idx="57">
                  <c:v>36.200000000000003</c:v>
                </c:pt>
                <c:pt idx="58">
                  <c:v>34.1</c:v>
                </c:pt>
                <c:pt idx="59">
                  <c:v>35.200000000000003</c:v>
                </c:pt>
                <c:pt idx="60">
                  <c:v>34</c:v>
                </c:pt>
                <c:pt idx="61">
                  <c:v>37.299999999999997</c:v>
                </c:pt>
                <c:pt idx="62">
                  <c:v>43.1</c:v>
                </c:pt>
                <c:pt idx="63">
                  <c:v>51.5</c:v>
                </c:pt>
                <c:pt idx="64">
                  <c:v>51.3</c:v>
                </c:pt>
                <c:pt idx="65">
                  <c:v>54.7</c:v>
                </c:pt>
                <c:pt idx="66">
                  <c:v>57.9</c:v>
                </c:pt>
                <c:pt idx="67">
                  <c:v>50.5</c:v>
                </c:pt>
                <c:pt idx="68">
                  <c:v>42.4</c:v>
                </c:pt>
                <c:pt idx="69">
                  <c:v>41.6</c:v>
                </c:pt>
                <c:pt idx="70">
                  <c:v>52.8</c:v>
                </c:pt>
                <c:pt idx="71">
                  <c:v>63.1</c:v>
                </c:pt>
                <c:pt idx="72">
                  <c:v>54.9</c:v>
                </c:pt>
                <c:pt idx="73">
                  <c:v>33.700000000000003</c:v>
                </c:pt>
                <c:pt idx="74">
                  <c:v>25.7</c:v>
                </c:pt>
                <c:pt idx="75">
                  <c:v>28.3</c:v>
                </c:pt>
                <c:pt idx="76">
                  <c:v>27.9</c:v>
                </c:pt>
                <c:pt idx="77">
                  <c:v>30</c:v>
                </c:pt>
                <c:pt idx="78">
                  <c:v>25.7</c:v>
                </c:pt>
                <c:pt idx="79">
                  <c:v>13.6</c:v>
                </c:pt>
                <c:pt idx="80">
                  <c:v>5.3</c:v>
                </c:pt>
                <c:pt idx="81">
                  <c:v>49.2</c:v>
                </c:pt>
                <c:pt idx="82">
                  <c:v>316.2</c:v>
                </c:pt>
                <c:pt idx="83">
                  <c:v>585.70000000000005</c:v>
                </c:pt>
                <c:pt idx="84">
                  <c:v>754.4</c:v>
                </c:pt>
                <c:pt idx="85">
                  <c:v>947.3</c:v>
                </c:pt>
                <c:pt idx="86">
                  <c:v>1187.7</c:v>
                </c:pt>
                <c:pt idx="87">
                  <c:v>1331</c:v>
                </c:pt>
                <c:pt idx="88">
                  <c:v>1399.7</c:v>
                </c:pt>
                <c:pt idx="89">
                  <c:v>1421.7</c:v>
                </c:pt>
                <c:pt idx="90">
                  <c:v>1401.5</c:v>
                </c:pt>
                <c:pt idx="91">
                  <c:v>1330.7</c:v>
                </c:pt>
                <c:pt idx="92">
                  <c:v>1306.2</c:v>
                </c:pt>
                <c:pt idx="93">
                  <c:v>1303.7</c:v>
                </c:pt>
                <c:pt idx="94">
                  <c:v>1310.2</c:v>
                </c:pt>
                <c:pt idx="95">
                  <c:v>1330.2</c:v>
                </c:pt>
                <c:pt idx="96">
                  <c:v>1325.5</c:v>
                </c:pt>
                <c:pt idx="97">
                  <c:v>1301.5999999999999</c:v>
                </c:pt>
                <c:pt idx="98">
                  <c:v>1274.5</c:v>
                </c:pt>
                <c:pt idx="99">
                  <c:v>1249.0999999999999</c:v>
                </c:pt>
                <c:pt idx="100">
                  <c:v>1241.4000000000001</c:v>
                </c:pt>
                <c:pt idx="101">
                  <c:v>1250.4000000000001</c:v>
                </c:pt>
                <c:pt idx="102">
                  <c:v>1263.8</c:v>
                </c:pt>
                <c:pt idx="103">
                  <c:v>1276.2</c:v>
                </c:pt>
                <c:pt idx="104">
                  <c:v>1274.8</c:v>
                </c:pt>
                <c:pt idx="105">
                  <c:v>1235.3</c:v>
                </c:pt>
                <c:pt idx="106">
                  <c:v>1224.5999999999999</c:v>
                </c:pt>
                <c:pt idx="107">
                  <c:v>1159.2</c:v>
                </c:pt>
                <c:pt idx="108">
                  <c:v>793.8</c:v>
                </c:pt>
                <c:pt idx="109">
                  <c:v>485.7</c:v>
                </c:pt>
                <c:pt idx="110">
                  <c:v>501.7</c:v>
                </c:pt>
                <c:pt idx="111">
                  <c:v>543</c:v>
                </c:pt>
                <c:pt idx="112">
                  <c:v>593.5</c:v>
                </c:pt>
                <c:pt idx="113">
                  <c:v>913.7</c:v>
                </c:pt>
                <c:pt idx="114">
                  <c:v>1228.0999999999999</c:v>
                </c:pt>
                <c:pt idx="115">
                  <c:v>1376.7</c:v>
                </c:pt>
                <c:pt idx="116">
                  <c:v>1404.2</c:v>
                </c:pt>
                <c:pt idx="117">
                  <c:v>1390.6</c:v>
                </c:pt>
                <c:pt idx="118">
                  <c:v>1357.2</c:v>
                </c:pt>
                <c:pt idx="119">
                  <c:v>1290.2</c:v>
                </c:pt>
                <c:pt idx="120">
                  <c:v>1180.8</c:v>
                </c:pt>
                <c:pt idx="121">
                  <c:v>1166.5</c:v>
                </c:pt>
                <c:pt idx="122">
                  <c:v>1182.8</c:v>
                </c:pt>
                <c:pt idx="123">
                  <c:v>1201.5999999999999</c:v>
                </c:pt>
                <c:pt idx="124">
                  <c:v>1213.3</c:v>
                </c:pt>
                <c:pt idx="125">
                  <c:v>1222.2</c:v>
                </c:pt>
                <c:pt idx="126">
                  <c:v>1197.0999999999999</c:v>
                </c:pt>
                <c:pt idx="127">
                  <c:v>1152.3</c:v>
                </c:pt>
                <c:pt idx="128">
                  <c:v>1025.2</c:v>
                </c:pt>
                <c:pt idx="129">
                  <c:v>834</c:v>
                </c:pt>
                <c:pt idx="130">
                  <c:v>822.2</c:v>
                </c:pt>
                <c:pt idx="131">
                  <c:v>821.3</c:v>
                </c:pt>
                <c:pt idx="132">
                  <c:v>828.7</c:v>
                </c:pt>
                <c:pt idx="133">
                  <c:v>833.3</c:v>
                </c:pt>
                <c:pt idx="134">
                  <c:v>801.2</c:v>
                </c:pt>
                <c:pt idx="135">
                  <c:v>727.6</c:v>
                </c:pt>
                <c:pt idx="136">
                  <c:v>615</c:v>
                </c:pt>
                <c:pt idx="137">
                  <c:v>198.2</c:v>
                </c:pt>
                <c:pt idx="138">
                  <c:v>107.3</c:v>
                </c:pt>
                <c:pt idx="139">
                  <c:v>75</c:v>
                </c:pt>
                <c:pt idx="140">
                  <c:v>65.7</c:v>
                </c:pt>
                <c:pt idx="141">
                  <c:v>66</c:v>
                </c:pt>
                <c:pt idx="142">
                  <c:v>68.2</c:v>
                </c:pt>
                <c:pt idx="143">
                  <c:v>91.4</c:v>
                </c:pt>
                <c:pt idx="144">
                  <c:v>121.4</c:v>
                </c:pt>
                <c:pt idx="145">
                  <c:v>116.5</c:v>
                </c:pt>
                <c:pt idx="146">
                  <c:v>58.4</c:v>
                </c:pt>
                <c:pt idx="147">
                  <c:v>25.2</c:v>
                </c:pt>
                <c:pt idx="148">
                  <c:v>42.7</c:v>
                </c:pt>
                <c:pt idx="149">
                  <c:v>80.900000000000006</c:v>
                </c:pt>
                <c:pt idx="150">
                  <c:v>100.2</c:v>
                </c:pt>
                <c:pt idx="151">
                  <c:v>316.8</c:v>
                </c:pt>
                <c:pt idx="152">
                  <c:v>839.9</c:v>
                </c:pt>
                <c:pt idx="153">
                  <c:v>1026.0999999999999</c:v>
                </c:pt>
                <c:pt idx="154">
                  <c:v>1101.9000000000001</c:v>
                </c:pt>
                <c:pt idx="155">
                  <c:v>1175.3</c:v>
                </c:pt>
                <c:pt idx="156">
                  <c:v>1240.8</c:v>
                </c:pt>
                <c:pt idx="157">
                  <c:v>1269.7</c:v>
                </c:pt>
                <c:pt idx="158">
                  <c:v>1213.8</c:v>
                </c:pt>
                <c:pt idx="159">
                  <c:v>1109.9000000000001</c:v>
                </c:pt>
                <c:pt idx="160">
                  <c:v>667.2</c:v>
                </c:pt>
                <c:pt idx="161">
                  <c:v>447.1</c:v>
                </c:pt>
                <c:pt idx="162">
                  <c:v>512.20000000000005</c:v>
                </c:pt>
                <c:pt idx="163">
                  <c:v>569.6</c:v>
                </c:pt>
                <c:pt idx="164">
                  <c:v>627.29999999999995</c:v>
                </c:pt>
                <c:pt idx="165">
                  <c:v>903.5</c:v>
                </c:pt>
                <c:pt idx="166">
                  <c:v>1124</c:v>
                </c:pt>
                <c:pt idx="167">
                  <c:v>1102.3</c:v>
                </c:pt>
                <c:pt idx="168">
                  <c:v>1127.7</c:v>
                </c:pt>
                <c:pt idx="169">
                  <c:v>1109.2</c:v>
                </c:pt>
                <c:pt idx="170">
                  <c:v>842.7</c:v>
                </c:pt>
                <c:pt idx="171">
                  <c:v>731.4</c:v>
                </c:pt>
                <c:pt idx="172">
                  <c:v>750.9</c:v>
                </c:pt>
                <c:pt idx="173">
                  <c:v>795.4</c:v>
                </c:pt>
                <c:pt idx="174">
                  <c:v>833.8</c:v>
                </c:pt>
                <c:pt idx="175">
                  <c:v>1004.5</c:v>
                </c:pt>
                <c:pt idx="176">
                  <c:v>1213</c:v>
                </c:pt>
                <c:pt idx="177">
                  <c:v>1328.1</c:v>
                </c:pt>
                <c:pt idx="178">
                  <c:v>1361.7</c:v>
                </c:pt>
                <c:pt idx="179">
                  <c:v>1363.7</c:v>
                </c:pt>
                <c:pt idx="180">
                  <c:v>1342.4</c:v>
                </c:pt>
                <c:pt idx="181">
                  <c:v>1309.5999999999999</c:v>
                </c:pt>
                <c:pt idx="182">
                  <c:v>1316.8</c:v>
                </c:pt>
                <c:pt idx="183">
                  <c:v>1353.3</c:v>
                </c:pt>
                <c:pt idx="184">
                  <c:v>1399.5</c:v>
                </c:pt>
                <c:pt idx="185">
                  <c:v>1419.5</c:v>
                </c:pt>
                <c:pt idx="186">
                  <c:v>1382.4</c:v>
                </c:pt>
                <c:pt idx="187">
                  <c:v>1352.5</c:v>
                </c:pt>
                <c:pt idx="188">
                  <c:v>1379.3</c:v>
                </c:pt>
                <c:pt idx="189">
                  <c:v>1419.2</c:v>
                </c:pt>
                <c:pt idx="190">
                  <c:v>1389.3</c:v>
                </c:pt>
                <c:pt idx="191">
                  <c:v>1224.2</c:v>
                </c:pt>
                <c:pt idx="192">
                  <c:v>723.9</c:v>
                </c:pt>
                <c:pt idx="193">
                  <c:v>501.5</c:v>
                </c:pt>
                <c:pt idx="194">
                  <c:v>499.1</c:v>
                </c:pt>
                <c:pt idx="195">
                  <c:v>506.5</c:v>
                </c:pt>
                <c:pt idx="196">
                  <c:v>494.7</c:v>
                </c:pt>
                <c:pt idx="197">
                  <c:v>394.9</c:v>
                </c:pt>
                <c:pt idx="198">
                  <c:v>218.1</c:v>
                </c:pt>
                <c:pt idx="199">
                  <c:v>76</c:v>
                </c:pt>
                <c:pt idx="200">
                  <c:v>39.200000000000003</c:v>
                </c:pt>
                <c:pt idx="201">
                  <c:v>78.5</c:v>
                </c:pt>
                <c:pt idx="202">
                  <c:v>110.3</c:v>
                </c:pt>
                <c:pt idx="203">
                  <c:v>109.2</c:v>
                </c:pt>
                <c:pt idx="204">
                  <c:v>96.3</c:v>
                </c:pt>
                <c:pt idx="205">
                  <c:v>105.3</c:v>
                </c:pt>
                <c:pt idx="206">
                  <c:v>124.9</c:v>
                </c:pt>
                <c:pt idx="207">
                  <c:v>129.4</c:v>
                </c:pt>
                <c:pt idx="208">
                  <c:v>123.6</c:v>
                </c:pt>
                <c:pt idx="209">
                  <c:v>108.2</c:v>
                </c:pt>
                <c:pt idx="210">
                  <c:v>71.8</c:v>
                </c:pt>
                <c:pt idx="211">
                  <c:v>56.1</c:v>
                </c:pt>
                <c:pt idx="212">
                  <c:v>77.900000000000006</c:v>
                </c:pt>
                <c:pt idx="213">
                  <c:v>103.1</c:v>
                </c:pt>
                <c:pt idx="214">
                  <c:v>98.2</c:v>
                </c:pt>
                <c:pt idx="215">
                  <c:v>83.8</c:v>
                </c:pt>
                <c:pt idx="216">
                  <c:v>82</c:v>
                </c:pt>
                <c:pt idx="217">
                  <c:v>172.4</c:v>
                </c:pt>
                <c:pt idx="218">
                  <c:v>352.5</c:v>
                </c:pt>
                <c:pt idx="219">
                  <c:v>372.9</c:v>
                </c:pt>
                <c:pt idx="220">
                  <c:v>354.3</c:v>
                </c:pt>
                <c:pt idx="221">
                  <c:v>300</c:v>
                </c:pt>
                <c:pt idx="222">
                  <c:v>173.9</c:v>
                </c:pt>
                <c:pt idx="223">
                  <c:v>111.2</c:v>
                </c:pt>
                <c:pt idx="224">
                  <c:v>149.5</c:v>
                </c:pt>
                <c:pt idx="225">
                  <c:v>182.2</c:v>
                </c:pt>
                <c:pt idx="226">
                  <c:v>169.5</c:v>
                </c:pt>
                <c:pt idx="227">
                  <c:v>120.3</c:v>
                </c:pt>
                <c:pt idx="228">
                  <c:v>72.2</c:v>
                </c:pt>
                <c:pt idx="229">
                  <c:v>80.8</c:v>
                </c:pt>
                <c:pt idx="230">
                  <c:v>220.9</c:v>
                </c:pt>
                <c:pt idx="231">
                  <c:v>543.5</c:v>
                </c:pt>
                <c:pt idx="232">
                  <c:v>747.1</c:v>
                </c:pt>
                <c:pt idx="233">
                  <c:v>812.6</c:v>
                </c:pt>
                <c:pt idx="234">
                  <c:v>853.4</c:v>
                </c:pt>
                <c:pt idx="235">
                  <c:v>880.2</c:v>
                </c:pt>
                <c:pt idx="236">
                  <c:v>901</c:v>
                </c:pt>
                <c:pt idx="237">
                  <c:v>855.5</c:v>
                </c:pt>
                <c:pt idx="238">
                  <c:v>713.7</c:v>
                </c:pt>
                <c:pt idx="239">
                  <c:v>549.79999999999995</c:v>
                </c:pt>
                <c:pt idx="240">
                  <c:v>498.3</c:v>
                </c:pt>
                <c:pt idx="241">
                  <c:v>473.3</c:v>
                </c:pt>
                <c:pt idx="242">
                  <c:v>468.5</c:v>
                </c:pt>
                <c:pt idx="243">
                  <c:v>451.3</c:v>
                </c:pt>
                <c:pt idx="244">
                  <c:v>415.9</c:v>
                </c:pt>
                <c:pt idx="245">
                  <c:v>345.2</c:v>
                </c:pt>
                <c:pt idx="246">
                  <c:v>264</c:v>
                </c:pt>
                <c:pt idx="247">
                  <c:v>217.4</c:v>
                </c:pt>
                <c:pt idx="248">
                  <c:v>185.6</c:v>
                </c:pt>
                <c:pt idx="249">
                  <c:v>159.4</c:v>
                </c:pt>
                <c:pt idx="250">
                  <c:v>124.6</c:v>
                </c:pt>
                <c:pt idx="251">
                  <c:v>70</c:v>
                </c:pt>
                <c:pt idx="252">
                  <c:v>56.9</c:v>
                </c:pt>
                <c:pt idx="253">
                  <c:v>66.7</c:v>
                </c:pt>
                <c:pt idx="254">
                  <c:v>70</c:v>
                </c:pt>
                <c:pt idx="255">
                  <c:v>56.9</c:v>
                </c:pt>
                <c:pt idx="256">
                  <c:v>46.4</c:v>
                </c:pt>
                <c:pt idx="257">
                  <c:v>50</c:v>
                </c:pt>
                <c:pt idx="258">
                  <c:v>57.9</c:v>
                </c:pt>
                <c:pt idx="259">
                  <c:v>62.6</c:v>
                </c:pt>
                <c:pt idx="260">
                  <c:v>60.8</c:v>
                </c:pt>
                <c:pt idx="261">
                  <c:v>60</c:v>
                </c:pt>
                <c:pt idx="262">
                  <c:v>61.5</c:v>
                </c:pt>
                <c:pt idx="263">
                  <c:v>61.2</c:v>
                </c:pt>
                <c:pt idx="264">
                  <c:v>59.3</c:v>
                </c:pt>
                <c:pt idx="265">
                  <c:v>66.099999999999994</c:v>
                </c:pt>
                <c:pt idx="266">
                  <c:v>66.2</c:v>
                </c:pt>
                <c:pt idx="267">
                  <c:v>66</c:v>
                </c:pt>
                <c:pt idx="268">
                  <c:v>63.7</c:v>
                </c:pt>
                <c:pt idx="269">
                  <c:v>70.5</c:v>
                </c:pt>
                <c:pt idx="270">
                  <c:v>77</c:v>
                </c:pt>
                <c:pt idx="271">
                  <c:v>75</c:v>
                </c:pt>
                <c:pt idx="272">
                  <c:v>81.3</c:v>
                </c:pt>
                <c:pt idx="273">
                  <c:v>99.8</c:v>
                </c:pt>
                <c:pt idx="274">
                  <c:v>117.8</c:v>
                </c:pt>
                <c:pt idx="275">
                  <c:v>119.8</c:v>
                </c:pt>
                <c:pt idx="276">
                  <c:v>113.1</c:v>
                </c:pt>
                <c:pt idx="277">
                  <c:v>88.7</c:v>
                </c:pt>
                <c:pt idx="278">
                  <c:v>73.400000000000006</c:v>
                </c:pt>
                <c:pt idx="279">
                  <c:v>82</c:v>
                </c:pt>
                <c:pt idx="280">
                  <c:v>97.4</c:v>
                </c:pt>
                <c:pt idx="281">
                  <c:v>102.8</c:v>
                </c:pt>
                <c:pt idx="282">
                  <c:v>101</c:v>
                </c:pt>
                <c:pt idx="283">
                  <c:v>93.1</c:v>
                </c:pt>
                <c:pt idx="284">
                  <c:v>78.599999999999994</c:v>
                </c:pt>
                <c:pt idx="285">
                  <c:v>73</c:v>
                </c:pt>
                <c:pt idx="286">
                  <c:v>72.400000000000006</c:v>
                </c:pt>
                <c:pt idx="287">
                  <c:v>68</c:v>
                </c:pt>
                <c:pt idx="288">
                  <c:v>55.3</c:v>
                </c:pt>
                <c:pt idx="289">
                  <c:v>44.9</c:v>
                </c:pt>
                <c:pt idx="290">
                  <c:v>53.1</c:v>
                </c:pt>
                <c:pt idx="291">
                  <c:v>72.900000000000006</c:v>
                </c:pt>
                <c:pt idx="292">
                  <c:v>90.3</c:v>
                </c:pt>
                <c:pt idx="293">
                  <c:v>80.900000000000006</c:v>
                </c:pt>
                <c:pt idx="294">
                  <c:v>77</c:v>
                </c:pt>
                <c:pt idx="295">
                  <c:v>80.7</c:v>
                </c:pt>
                <c:pt idx="296">
                  <c:v>72.400000000000006</c:v>
                </c:pt>
                <c:pt idx="297">
                  <c:v>57.5</c:v>
                </c:pt>
                <c:pt idx="298">
                  <c:v>46.3</c:v>
                </c:pt>
                <c:pt idx="299">
                  <c:v>43.5</c:v>
                </c:pt>
                <c:pt idx="300">
                  <c:v>44.2</c:v>
                </c:pt>
                <c:pt idx="301">
                  <c:v>43.3</c:v>
                </c:pt>
                <c:pt idx="302">
                  <c:v>50.7</c:v>
                </c:pt>
                <c:pt idx="303">
                  <c:v>68.900000000000006</c:v>
                </c:pt>
                <c:pt idx="304">
                  <c:v>105.5</c:v>
                </c:pt>
                <c:pt idx="305">
                  <c:v>307</c:v>
                </c:pt>
                <c:pt idx="306">
                  <c:v>789</c:v>
                </c:pt>
                <c:pt idx="307">
                  <c:v>869.9</c:v>
                </c:pt>
                <c:pt idx="308">
                  <c:v>851.6</c:v>
                </c:pt>
                <c:pt idx="309">
                  <c:v>860.4</c:v>
                </c:pt>
                <c:pt idx="310">
                  <c:v>967.3</c:v>
                </c:pt>
                <c:pt idx="311">
                  <c:v>1164.8</c:v>
                </c:pt>
                <c:pt idx="312">
                  <c:v>1355.8</c:v>
                </c:pt>
                <c:pt idx="313">
                  <c:v>1461.6</c:v>
                </c:pt>
                <c:pt idx="314">
                  <c:v>1494.9</c:v>
                </c:pt>
                <c:pt idx="315">
                  <c:v>1482.9</c:v>
                </c:pt>
                <c:pt idx="316">
                  <c:v>1428.4</c:v>
                </c:pt>
                <c:pt idx="317">
                  <c:v>1146.8</c:v>
                </c:pt>
                <c:pt idx="318">
                  <c:v>758.3</c:v>
                </c:pt>
                <c:pt idx="319">
                  <c:v>732.8</c:v>
                </c:pt>
                <c:pt idx="320">
                  <c:v>736.9</c:v>
                </c:pt>
                <c:pt idx="321">
                  <c:v>730.4</c:v>
                </c:pt>
                <c:pt idx="322">
                  <c:v>651</c:v>
                </c:pt>
                <c:pt idx="323">
                  <c:v>438.8</c:v>
                </c:pt>
                <c:pt idx="324">
                  <c:v>185.7</c:v>
                </c:pt>
                <c:pt idx="325">
                  <c:v>39.700000000000003</c:v>
                </c:pt>
                <c:pt idx="326">
                  <c:v>4.5</c:v>
                </c:pt>
                <c:pt idx="327">
                  <c:v>2</c:v>
                </c:pt>
                <c:pt idx="328">
                  <c:v>1.9</c:v>
                </c:pt>
                <c:pt idx="329">
                  <c:v>1.9</c:v>
                </c:pt>
                <c:pt idx="330">
                  <c:v>2</c:v>
                </c:pt>
                <c:pt idx="331">
                  <c:v>2</c:v>
                </c:pt>
                <c:pt idx="332">
                  <c:v>2</c:v>
                </c:pt>
                <c:pt idx="333">
                  <c:v>2</c:v>
                </c:pt>
                <c:pt idx="334">
                  <c:v>2</c:v>
                </c:pt>
                <c:pt idx="335">
                  <c:v>2</c:v>
                </c:pt>
                <c:pt idx="336">
                  <c:v>2.1</c:v>
                </c:pt>
                <c:pt idx="337">
                  <c:v>2.1</c:v>
                </c:pt>
                <c:pt idx="338">
                  <c:v>2.1</c:v>
                </c:pt>
                <c:pt idx="339">
                  <c:v>2.1</c:v>
                </c:pt>
                <c:pt idx="340">
                  <c:v>2.1</c:v>
                </c:pt>
                <c:pt idx="341">
                  <c:v>2.1</c:v>
                </c:pt>
                <c:pt idx="342">
                  <c:v>2.1</c:v>
                </c:pt>
                <c:pt idx="343">
                  <c:v>2.1</c:v>
                </c:pt>
                <c:pt idx="344">
                  <c:v>2</c:v>
                </c:pt>
                <c:pt idx="345">
                  <c:v>2</c:v>
                </c:pt>
                <c:pt idx="346">
                  <c:v>2</c:v>
                </c:pt>
                <c:pt idx="347">
                  <c:v>2</c:v>
                </c:pt>
                <c:pt idx="348">
                  <c:v>2</c:v>
                </c:pt>
                <c:pt idx="349">
                  <c:v>2</c:v>
                </c:pt>
                <c:pt idx="350">
                  <c:v>2</c:v>
                </c:pt>
                <c:pt idx="351">
                  <c:v>2</c:v>
                </c:pt>
                <c:pt idx="352">
                  <c:v>2</c:v>
                </c:pt>
                <c:pt idx="353">
                  <c:v>2</c:v>
                </c:pt>
                <c:pt idx="354">
                  <c:v>2</c:v>
                </c:pt>
                <c:pt idx="355">
                  <c:v>2</c:v>
                </c:pt>
                <c:pt idx="356">
                  <c:v>2</c:v>
                </c:pt>
                <c:pt idx="357">
                  <c:v>2</c:v>
                </c:pt>
                <c:pt idx="358">
                  <c:v>2</c:v>
                </c:pt>
                <c:pt idx="359">
                  <c:v>1.9</c:v>
                </c:pt>
                <c:pt idx="360">
                  <c:v>1.9</c:v>
                </c:pt>
                <c:pt idx="361">
                  <c:v>1.9</c:v>
                </c:pt>
                <c:pt idx="362">
                  <c:v>1.9</c:v>
                </c:pt>
                <c:pt idx="363">
                  <c:v>1.9</c:v>
                </c:pt>
                <c:pt idx="364">
                  <c:v>1.9</c:v>
                </c:pt>
                <c:pt idx="365">
                  <c:v>1.9</c:v>
                </c:pt>
                <c:pt idx="366">
                  <c:v>1.9</c:v>
                </c:pt>
                <c:pt idx="367">
                  <c:v>1.9</c:v>
                </c:pt>
                <c:pt idx="368">
                  <c:v>1.8</c:v>
                </c:pt>
                <c:pt idx="369">
                  <c:v>1.8</c:v>
                </c:pt>
                <c:pt idx="370">
                  <c:v>1.8</c:v>
                </c:pt>
                <c:pt idx="371">
                  <c:v>1.8</c:v>
                </c:pt>
                <c:pt idx="372">
                  <c:v>1.8</c:v>
                </c:pt>
                <c:pt idx="373">
                  <c:v>1.8</c:v>
                </c:pt>
                <c:pt idx="374">
                  <c:v>1.8</c:v>
                </c:pt>
                <c:pt idx="375">
                  <c:v>1.8</c:v>
                </c:pt>
                <c:pt idx="376">
                  <c:v>1.8</c:v>
                </c:pt>
                <c:pt idx="377">
                  <c:v>1.7</c:v>
                </c:pt>
                <c:pt idx="378">
                  <c:v>1.5</c:v>
                </c:pt>
                <c:pt idx="379">
                  <c:v>3.4</c:v>
                </c:pt>
                <c:pt idx="380">
                  <c:v>21.4</c:v>
                </c:pt>
                <c:pt idx="381">
                  <c:v>47.3</c:v>
                </c:pt>
                <c:pt idx="382">
                  <c:v>85.3</c:v>
                </c:pt>
                <c:pt idx="383">
                  <c:v>157.4</c:v>
                </c:pt>
                <c:pt idx="384">
                  <c:v>147.5</c:v>
                </c:pt>
                <c:pt idx="385">
                  <c:v>135.6</c:v>
                </c:pt>
                <c:pt idx="386">
                  <c:v>143.80000000000001</c:v>
                </c:pt>
                <c:pt idx="387">
                  <c:v>188.1</c:v>
                </c:pt>
                <c:pt idx="388">
                  <c:v>298.8</c:v>
                </c:pt>
                <c:pt idx="389">
                  <c:v>597.5</c:v>
                </c:pt>
                <c:pt idx="390">
                  <c:v>1211.2</c:v>
                </c:pt>
                <c:pt idx="391">
                  <c:v>1381.4</c:v>
                </c:pt>
                <c:pt idx="392">
                  <c:v>1397</c:v>
                </c:pt>
                <c:pt idx="393">
                  <c:v>1428.1</c:v>
                </c:pt>
                <c:pt idx="394">
                  <c:v>1513.7</c:v>
                </c:pt>
                <c:pt idx="395">
                  <c:v>1599.3</c:v>
                </c:pt>
                <c:pt idx="396">
                  <c:v>1658.9</c:v>
                </c:pt>
                <c:pt idx="397">
                  <c:v>1694.6</c:v>
                </c:pt>
                <c:pt idx="398">
                  <c:v>1724.6</c:v>
                </c:pt>
                <c:pt idx="399">
                  <c:v>1754.5</c:v>
                </c:pt>
                <c:pt idx="400">
                  <c:v>1807.3</c:v>
                </c:pt>
                <c:pt idx="401">
                  <c:v>1861.8</c:v>
                </c:pt>
                <c:pt idx="402">
                  <c:v>1871.9</c:v>
                </c:pt>
                <c:pt idx="403">
                  <c:v>1875.2</c:v>
                </c:pt>
                <c:pt idx="404">
                  <c:v>1873</c:v>
                </c:pt>
                <c:pt idx="405">
                  <c:v>1867.4</c:v>
                </c:pt>
                <c:pt idx="406">
                  <c:v>1877.2</c:v>
                </c:pt>
                <c:pt idx="407">
                  <c:v>1906</c:v>
                </c:pt>
                <c:pt idx="408">
                  <c:v>1985.6</c:v>
                </c:pt>
                <c:pt idx="409">
                  <c:v>1999.1</c:v>
                </c:pt>
                <c:pt idx="410">
                  <c:v>1996.2</c:v>
                </c:pt>
                <c:pt idx="411">
                  <c:v>2003.1</c:v>
                </c:pt>
                <c:pt idx="412">
                  <c:v>2014.1</c:v>
                </c:pt>
                <c:pt idx="413">
                  <c:v>2056.5</c:v>
                </c:pt>
                <c:pt idx="414">
                  <c:v>2182.6999999999998</c:v>
                </c:pt>
                <c:pt idx="415">
                  <c:v>2286.9</c:v>
                </c:pt>
                <c:pt idx="416">
                  <c:v>2336.6999999999998</c:v>
                </c:pt>
                <c:pt idx="417">
                  <c:v>2363.5</c:v>
                </c:pt>
                <c:pt idx="418">
                  <c:v>2374</c:v>
                </c:pt>
                <c:pt idx="419">
                  <c:v>2368.3000000000002</c:v>
                </c:pt>
                <c:pt idx="420">
                  <c:v>2355.1</c:v>
                </c:pt>
                <c:pt idx="421">
                  <c:v>2340.6999999999998</c:v>
                </c:pt>
                <c:pt idx="422">
                  <c:v>2302.9</c:v>
                </c:pt>
                <c:pt idx="423">
                  <c:v>2275.4</c:v>
                </c:pt>
                <c:pt idx="424">
                  <c:v>2246.6</c:v>
                </c:pt>
                <c:pt idx="425">
                  <c:v>2234.9</c:v>
                </c:pt>
                <c:pt idx="426">
                  <c:v>2232.9</c:v>
                </c:pt>
                <c:pt idx="427">
                  <c:v>2233.4</c:v>
                </c:pt>
                <c:pt idx="428">
                  <c:v>2240.4</c:v>
                </c:pt>
                <c:pt idx="429">
                  <c:v>2247.4</c:v>
                </c:pt>
                <c:pt idx="430">
                  <c:v>2266.5</c:v>
                </c:pt>
                <c:pt idx="431">
                  <c:v>2269.4</c:v>
                </c:pt>
                <c:pt idx="432">
                  <c:v>2271</c:v>
                </c:pt>
                <c:pt idx="433">
                  <c:v>2276.1</c:v>
                </c:pt>
                <c:pt idx="434">
                  <c:v>2280.3000000000002</c:v>
                </c:pt>
                <c:pt idx="435">
                  <c:v>2281.4</c:v>
                </c:pt>
                <c:pt idx="436">
                  <c:v>2279.8000000000002</c:v>
                </c:pt>
                <c:pt idx="437">
                  <c:v>2280.4</c:v>
                </c:pt>
                <c:pt idx="438">
                  <c:v>2279.4</c:v>
                </c:pt>
                <c:pt idx="439">
                  <c:v>2295</c:v>
                </c:pt>
                <c:pt idx="440">
                  <c:v>2320.1</c:v>
                </c:pt>
                <c:pt idx="441">
                  <c:v>2312.1</c:v>
                </c:pt>
                <c:pt idx="442">
                  <c:v>2251.5</c:v>
                </c:pt>
                <c:pt idx="443">
                  <c:v>2123.5</c:v>
                </c:pt>
                <c:pt idx="444">
                  <c:v>1651.3</c:v>
                </c:pt>
                <c:pt idx="445">
                  <c:v>745.6</c:v>
                </c:pt>
                <c:pt idx="446">
                  <c:v>650.5</c:v>
                </c:pt>
                <c:pt idx="447">
                  <c:v>654.70000000000005</c:v>
                </c:pt>
                <c:pt idx="448">
                  <c:v>656.4</c:v>
                </c:pt>
                <c:pt idx="449">
                  <c:v>654</c:v>
                </c:pt>
                <c:pt idx="450">
                  <c:v>643</c:v>
                </c:pt>
                <c:pt idx="451">
                  <c:v>604.70000000000005</c:v>
                </c:pt>
                <c:pt idx="452">
                  <c:v>476.5</c:v>
                </c:pt>
                <c:pt idx="453">
                  <c:v>264.60000000000002</c:v>
                </c:pt>
                <c:pt idx="454">
                  <c:v>86.5</c:v>
                </c:pt>
                <c:pt idx="455">
                  <c:v>14.4</c:v>
                </c:pt>
                <c:pt idx="456">
                  <c:v>3.2</c:v>
                </c:pt>
                <c:pt idx="457">
                  <c:v>2.7</c:v>
                </c:pt>
                <c:pt idx="458">
                  <c:v>2.6</c:v>
                </c:pt>
                <c:pt idx="459">
                  <c:v>2.6</c:v>
                </c:pt>
                <c:pt idx="460">
                  <c:v>2.6</c:v>
                </c:pt>
                <c:pt idx="461">
                  <c:v>2.6</c:v>
                </c:pt>
                <c:pt idx="462">
                  <c:v>2.6</c:v>
                </c:pt>
                <c:pt idx="463">
                  <c:v>2.6</c:v>
                </c:pt>
                <c:pt idx="464">
                  <c:v>2.6</c:v>
                </c:pt>
                <c:pt idx="465">
                  <c:v>2.6</c:v>
                </c:pt>
                <c:pt idx="466">
                  <c:v>2.6</c:v>
                </c:pt>
                <c:pt idx="467">
                  <c:v>2.6</c:v>
                </c:pt>
                <c:pt idx="468">
                  <c:v>2.6</c:v>
                </c:pt>
                <c:pt idx="469">
                  <c:v>2.6</c:v>
                </c:pt>
                <c:pt idx="470">
                  <c:v>2.6</c:v>
                </c:pt>
                <c:pt idx="471">
                  <c:v>2.6</c:v>
                </c:pt>
                <c:pt idx="472">
                  <c:v>2.6</c:v>
                </c:pt>
                <c:pt idx="473">
                  <c:v>2.6</c:v>
                </c:pt>
                <c:pt idx="474">
                  <c:v>2.6</c:v>
                </c:pt>
                <c:pt idx="475">
                  <c:v>2.5</c:v>
                </c:pt>
                <c:pt idx="476">
                  <c:v>2.5</c:v>
                </c:pt>
                <c:pt idx="477">
                  <c:v>2.5</c:v>
                </c:pt>
                <c:pt idx="478">
                  <c:v>2.5</c:v>
                </c:pt>
                <c:pt idx="479">
                  <c:v>2.5</c:v>
                </c:pt>
                <c:pt idx="480">
                  <c:v>2.5</c:v>
                </c:pt>
                <c:pt idx="481">
                  <c:v>2.5</c:v>
                </c:pt>
                <c:pt idx="482">
                  <c:v>2.5</c:v>
                </c:pt>
                <c:pt idx="483">
                  <c:v>2.4</c:v>
                </c:pt>
                <c:pt idx="484">
                  <c:v>2.4</c:v>
                </c:pt>
                <c:pt idx="485">
                  <c:v>2.4</c:v>
                </c:pt>
                <c:pt idx="486">
                  <c:v>2.4</c:v>
                </c:pt>
                <c:pt idx="487">
                  <c:v>2.4</c:v>
                </c:pt>
                <c:pt idx="488">
                  <c:v>2.2999999999999998</c:v>
                </c:pt>
                <c:pt idx="489">
                  <c:v>2.2999999999999998</c:v>
                </c:pt>
                <c:pt idx="490">
                  <c:v>2.2999999999999998</c:v>
                </c:pt>
                <c:pt idx="491">
                  <c:v>2.2999999999999998</c:v>
                </c:pt>
                <c:pt idx="492">
                  <c:v>2.2999999999999998</c:v>
                </c:pt>
                <c:pt idx="493">
                  <c:v>2.2000000000000002</c:v>
                </c:pt>
                <c:pt idx="494">
                  <c:v>2.2000000000000002</c:v>
                </c:pt>
                <c:pt idx="495">
                  <c:v>2.2000000000000002</c:v>
                </c:pt>
                <c:pt idx="496">
                  <c:v>2.2000000000000002</c:v>
                </c:pt>
                <c:pt idx="497">
                  <c:v>2.2000000000000002</c:v>
                </c:pt>
                <c:pt idx="498">
                  <c:v>2.2000000000000002</c:v>
                </c:pt>
                <c:pt idx="499">
                  <c:v>2.1</c:v>
                </c:pt>
                <c:pt idx="500">
                  <c:v>2.1</c:v>
                </c:pt>
                <c:pt idx="501">
                  <c:v>2.1</c:v>
                </c:pt>
                <c:pt idx="502">
                  <c:v>2.1</c:v>
                </c:pt>
                <c:pt idx="503">
                  <c:v>2.1</c:v>
                </c:pt>
                <c:pt idx="504">
                  <c:v>2.1</c:v>
                </c:pt>
                <c:pt idx="505">
                  <c:v>2.1</c:v>
                </c:pt>
                <c:pt idx="506">
                  <c:v>2</c:v>
                </c:pt>
                <c:pt idx="507">
                  <c:v>2</c:v>
                </c:pt>
                <c:pt idx="508">
                  <c:v>2</c:v>
                </c:pt>
                <c:pt idx="509">
                  <c:v>2</c:v>
                </c:pt>
                <c:pt idx="510">
                  <c:v>2</c:v>
                </c:pt>
                <c:pt idx="511">
                  <c:v>2</c:v>
                </c:pt>
                <c:pt idx="512">
                  <c:v>2</c:v>
                </c:pt>
                <c:pt idx="513">
                  <c:v>1.9</c:v>
                </c:pt>
                <c:pt idx="514">
                  <c:v>1.9</c:v>
                </c:pt>
                <c:pt idx="515">
                  <c:v>1.9</c:v>
                </c:pt>
                <c:pt idx="516">
                  <c:v>1.9</c:v>
                </c:pt>
                <c:pt idx="517">
                  <c:v>1.9</c:v>
                </c:pt>
                <c:pt idx="518">
                  <c:v>1.9</c:v>
                </c:pt>
                <c:pt idx="519">
                  <c:v>1.9</c:v>
                </c:pt>
                <c:pt idx="520">
                  <c:v>1.9</c:v>
                </c:pt>
                <c:pt idx="521">
                  <c:v>1.9</c:v>
                </c:pt>
                <c:pt idx="522">
                  <c:v>1.8</c:v>
                </c:pt>
                <c:pt idx="523">
                  <c:v>1.8</c:v>
                </c:pt>
                <c:pt idx="524">
                  <c:v>1.8</c:v>
                </c:pt>
                <c:pt idx="525">
                  <c:v>1.8</c:v>
                </c:pt>
                <c:pt idx="526">
                  <c:v>1.8</c:v>
                </c:pt>
                <c:pt idx="527">
                  <c:v>1.8</c:v>
                </c:pt>
                <c:pt idx="528">
                  <c:v>1.8</c:v>
                </c:pt>
                <c:pt idx="529">
                  <c:v>1.8</c:v>
                </c:pt>
                <c:pt idx="530">
                  <c:v>1.8</c:v>
                </c:pt>
                <c:pt idx="531">
                  <c:v>1.8</c:v>
                </c:pt>
                <c:pt idx="532">
                  <c:v>1.7</c:v>
                </c:pt>
                <c:pt idx="533">
                  <c:v>1.7</c:v>
                </c:pt>
                <c:pt idx="534">
                  <c:v>1.7</c:v>
                </c:pt>
                <c:pt idx="535">
                  <c:v>1.7</c:v>
                </c:pt>
                <c:pt idx="536">
                  <c:v>1.7</c:v>
                </c:pt>
                <c:pt idx="537">
                  <c:v>1.7</c:v>
                </c:pt>
                <c:pt idx="538">
                  <c:v>1.7</c:v>
                </c:pt>
                <c:pt idx="539">
                  <c:v>1.7</c:v>
                </c:pt>
                <c:pt idx="540">
                  <c:v>1.7</c:v>
                </c:pt>
                <c:pt idx="541">
                  <c:v>1.7</c:v>
                </c:pt>
                <c:pt idx="542">
                  <c:v>1.7</c:v>
                </c:pt>
                <c:pt idx="543">
                  <c:v>1.7</c:v>
                </c:pt>
                <c:pt idx="544">
                  <c:v>1.6</c:v>
                </c:pt>
                <c:pt idx="545">
                  <c:v>1.6</c:v>
                </c:pt>
                <c:pt idx="546">
                  <c:v>1.6</c:v>
                </c:pt>
                <c:pt idx="547">
                  <c:v>1.6</c:v>
                </c:pt>
                <c:pt idx="548">
                  <c:v>1.6</c:v>
                </c:pt>
                <c:pt idx="549">
                  <c:v>1.6</c:v>
                </c:pt>
                <c:pt idx="550">
                  <c:v>1.6</c:v>
                </c:pt>
                <c:pt idx="551">
                  <c:v>1.6</c:v>
                </c:pt>
                <c:pt idx="552">
                  <c:v>1.6</c:v>
                </c:pt>
                <c:pt idx="553">
                  <c:v>1.6</c:v>
                </c:pt>
                <c:pt idx="554">
                  <c:v>1.6</c:v>
                </c:pt>
                <c:pt idx="555">
                  <c:v>1.6</c:v>
                </c:pt>
                <c:pt idx="556">
                  <c:v>1.6</c:v>
                </c:pt>
                <c:pt idx="557">
                  <c:v>1.6</c:v>
                </c:pt>
                <c:pt idx="558">
                  <c:v>1.6</c:v>
                </c:pt>
                <c:pt idx="559">
                  <c:v>1.6</c:v>
                </c:pt>
                <c:pt idx="560">
                  <c:v>1.5</c:v>
                </c:pt>
                <c:pt idx="561">
                  <c:v>1.5</c:v>
                </c:pt>
                <c:pt idx="562">
                  <c:v>1.5</c:v>
                </c:pt>
                <c:pt idx="563">
                  <c:v>1.5</c:v>
                </c:pt>
                <c:pt idx="564">
                  <c:v>1.5</c:v>
                </c:pt>
                <c:pt idx="565">
                  <c:v>1.5</c:v>
                </c:pt>
                <c:pt idx="566">
                  <c:v>1.5</c:v>
                </c:pt>
                <c:pt idx="567">
                  <c:v>1.5</c:v>
                </c:pt>
                <c:pt idx="568">
                  <c:v>1.5</c:v>
                </c:pt>
                <c:pt idx="569">
                  <c:v>1.5</c:v>
                </c:pt>
                <c:pt idx="570">
                  <c:v>1.5</c:v>
                </c:pt>
                <c:pt idx="571">
                  <c:v>1.5</c:v>
                </c:pt>
                <c:pt idx="572">
                  <c:v>17.5</c:v>
                </c:pt>
                <c:pt idx="573">
                  <c:v>53.5</c:v>
                </c:pt>
                <c:pt idx="574">
                  <c:v>231.4</c:v>
                </c:pt>
                <c:pt idx="575">
                  <c:v>775.4</c:v>
                </c:pt>
                <c:pt idx="576">
                  <c:v>939.4</c:v>
                </c:pt>
                <c:pt idx="577">
                  <c:v>969.6</c:v>
                </c:pt>
                <c:pt idx="578">
                  <c:v>965.8</c:v>
                </c:pt>
                <c:pt idx="579">
                  <c:v>957.9</c:v>
                </c:pt>
                <c:pt idx="580">
                  <c:v>946</c:v>
                </c:pt>
                <c:pt idx="581">
                  <c:v>918.1</c:v>
                </c:pt>
                <c:pt idx="582">
                  <c:v>920.2</c:v>
                </c:pt>
                <c:pt idx="583">
                  <c:v>939.4</c:v>
                </c:pt>
                <c:pt idx="584">
                  <c:v>1002.4</c:v>
                </c:pt>
                <c:pt idx="585">
                  <c:v>1150.0999999999999</c:v>
                </c:pt>
                <c:pt idx="586">
                  <c:v>1316.4</c:v>
                </c:pt>
                <c:pt idx="587">
                  <c:v>1446.1</c:v>
                </c:pt>
                <c:pt idx="588">
                  <c:v>1511.6</c:v>
                </c:pt>
                <c:pt idx="589">
                  <c:v>1527.6</c:v>
                </c:pt>
                <c:pt idx="590">
                  <c:v>1525.7</c:v>
                </c:pt>
                <c:pt idx="591">
                  <c:v>1519.3</c:v>
                </c:pt>
                <c:pt idx="592">
                  <c:v>1522.5</c:v>
                </c:pt>
                <c:pt idx="593">
                  <c:v>1542.7</c:v>
                </c:pt>
                <c:pt idx="594">
                  <c:v>1537.4</c:v>
                </c:pt>
                <c:pt idx="595">
                  <c:v>1518.2</c:v>
                </c:pt>
                <c:pt idx="596">
                  <c:v>1506.8</c:v>
                </c:pt>
                <c:pt idx="597">
                  <c:v>1510.4</c:v>
                </c:pt>
                <c:pt idx="598">
                  <c:v>1528.1</c:v>
                </c:pt>
                <c:pt idx="599">
                  <c:v>1553</c:v>
                </c:pt>
                <c:pt idx="600">
                  <c:v>1563.7</c:v>
                </c:pt>
                <c:pt idx="601">
                  <c:v>1527.1</c:v>
                </c:pt>
                <c:pt idx="602">
                  <c:v>1435.9</c:v>
                </c:pt>
                <c:pt idx="603">
                  <c:v>1299</c:v>
                </c:pt>
                <c:pt idx="604">
                  <c:v>686.6</c:v>
                </c:pt>
                <c:pt idx="605">
                  <c:v>626.5</c:v>
                </c:pt>
                <c:pt idx="606">
                  <c:v>694.7</c:v>
                </c:pt>
                <c:pt idx="607">
                  <c:v>829.7</c:v>
                </c:pt>
                <c:pt idx="608">
                  <c:v>1286.5999999999999</c:v>
                </c:pt>
                <c:pt idx="609">
                  <c:v>2320</c:v>
                </c:pt>
                <c:pt idx="610">
                  <c:v>2589.6</c:v>
                </c:pt>
                <c:pt idx="611">
                  <c:v>2631</c:v>
                </c:pt>
                <c:pt idx="612">
                  <c:v>2632.1</c:v>
                </c:pt>
                <c:pt idx="613">
                  <c:v>2585.1</c:v>
                </c:pt>
                <c:pt idx="614">
                  <c:v>2457.1</c:v>
                </c:pt>
                <c:pt idx="615">
                  <c:v>2272.1</c:v>
                </c:pt>
                <c:pt idx="616">
                  <c:v>2153.8000000000002</c:v>
                </c:pt>
                <c:pt idx="617">
                  <c:v>2128.9</c:v>
                </c:pt>
                <c:pt idx="618">
                  <c:v>2163</c:v>
                </c:pt>
                <c:pt idx="619">
                  <c:v>2258.8000000000002</c:v>
                </c:pt>
                <c:pt idx="620">
                  <c:v>2417.8000000000002</c:v>
                </c:pt>
                <c:pt idx="621">
                  <c:v>2585.6</c:v>
                </c:pt>
                <c:pt idx="622">
                  <c:v>2680.6</c:v>
                </c:pt>
                <c:pt idx="623">
                  <c:v>2703.7</c:v>
                </c:pt>
                <c:pt idx="624">
                  <c:v>2704.5</c:v>
                </c:pt>
                <c:pt idx="625">
                  <c:v>2697.5</c:v>
                </c:pt>
                <c:pt idx="626">
                  <c:v>2685.5</c:v>
                </c:pt>
                <c:pt idx="627">
                  <c:v>2676.3</c:v>
                </c:pt>
                <c:pt idx="628">
                  <c:v>2673.7</c:v>
                </c:pt>
                <c:pt idx="629">
                  <c:v>2674.8</c:v>
                </c:pt>
                <c:pt idx="630">
                  <c:v>2683.4</c:v>
                </c:pt>
                <c:pt idx="631">
                  <c:v>2680.2</c:v>
                </c:pt>
                <c:pt idx="632">
                  <c:v>2680.6</c:v>
                </c:pt>
                <c:pt idx="633">
                  <c:v>2679.6</c:v>
                </c:pt>
                <c:pt idx="634">
                  <c:v>2681.7</c:v>
                </c:pt>
                <c:pt idx="635">
                  <c:v>2686.1</c:v>
                </c:pt>
                <c:pt idx="636">
                  <c:v>2692.4</c:v>
                </c:pt>
                <c:pt idx="637">
                  <c:v>2702.1</c:v>
                </c:pt>
                <c:pt idx="638">
                  <c:v>2749.2</c:v>
                </c:pt>
                <c:pt idx="639">
                  <c:v>2793.7</c:v>
                </c:pt>
                <c:pt idx="640">
                  <c:v>2802.3</c:v>
                </c:pt>
                <c:pt idx="641">
                  <c:v>2799</c:v>
                </c:pt>
                <c:pt idx="642">
                  <c:v>2791.3</c:v>
                </c:pt>
                <c:pt idx="643">
                  <c:v>2779.4</c:v>
                </c:pt>
                <c:pt idx="644">
                  <c:v>2761.3</c:v>
                </c:pt>
                <c:pt idx="645">
                  <c:v>2753.8</c:v>
                </c:pt>
                <c:pt idx="646">
                  <c:v>2751.1</c:v>
                </c:pt>
                <c:pt idx="647">
                  <c:v>2751.3</c:v>
                </c:pt>
                <c:pt idx="648">
                  <c:v>2750</c:v>
                </c:pt>
                <c:pt idx="649">
                  <c:v>2742.6</c:v>
                </c:pt>
                <c:pt idx="650">
                  <c:v>2701.7</c:v>
                </c:pt>
                <c:pt idx="651">
                  <c:v>2593</c:v>
                </c:pt>
                <c:pt idx="652">
                  <c:v>1728.4</c:v>
                </c:pt>
                <c:pt idx="653">
                  <c:v>637.6</c:v>
                </c:pt>
                <c:pt idx="654">
                  <c:v>550.6</c:v>
                </c:pt>
                <c:pt idx="655">
                  <c:v>546.79999999999995</c:v>
                </c:pt>
                <c:pt idx="656">
                  <c:v>542.20000000000005</c:v>
                </c:pt>
                <c:pt idx="657">
                  <c:v>539.70000000000005</c:v>
                </c:pt>
                <c:pt idx="658">
                  <c:v>540</c:v>
                </c:pt>
                <c:pt idx="659">
                  <c:v>540.5</c:v>
                </c:pt>
                <c:pt idx="660">
                  <c:v>541</c:v>
                </c:pt>
                <c:pt idx="661">
                  <c:v>541.4</c:v>
                </c:pt>
                <c:pt idx="662">
                  <c:v>536.20000000000005</c:v>
                </c:pt>
                <c:pt idx="663">
                  <c:v>502</c:v>
                </c:pt>
                <c:pt idx="664">
                  <c:v>402.4</c:v>
                </c:pt>
                <c:pt idx="665">
                  <c:v>238.3</c:v>
                </c:pt>
                <c:pt idx="666">
                  <c:v>88.3</c:v>
                </c:pt>
                <c:pt idx="667">
                  <c:v>16.7</c:v>
                </c:pt>
                <c:pt idx="668">
                  <c:v>4</c:v>
                </c:pt>
                <c:pt idx="669">
                  <c:v>4</c:v>
                </c:pt>
                <c:pt idx="670">
                  <c:v>4</c:v>
                </c:pt>
                <c:pt idx="671">
                  <c:v>4</c:v>
                </c:pt>
                <c:pt idx="672">
                  <c:v>4</c:v>
                </c:pt>
                <c:pt idx="673">
                  <c:v>4</c:v>
                </c:pt>
                <c:pt idx="674">
                  <c:v>4</c:v>
                </c:pt>
                <c:pt idx="675">
                  <c:v>4</c:v>
                </c:pt>
                <c:pt idx="676">
                  <c:v>4</c:v>
                </c:pt>
                <c:pt idx="677">
                  <c:v>4</c:v>
                </c:pt>
                <c:pt idx="678">
                  <c:v>4</c:v>
                </c:pt>
                <c:pt idx="679">
                  <c:v>4</c:v>
                </c:pt>
                <c:pt idx="680">
                  <c:v>4</c:v>
                </c:pt>
                <c:pt idx="681">
                  <c:v>4</c:v>
                </c:pt>
                <c:pt idx="682">
                  <c:v>4</c:v>
                </c:pt>
                <c:pt idx="683">
                  <c:v>4</c:v>
                </c:pt>
                <c:pt idx="684">
                  <c:v>4</c:v>
                </c:pt>
                <c:pt idx="685">
                  <c:v>4</c:v>
                </c:pt>
                <c:pt idx="686">
                  <c:v>4</c:v>
                </c:pt>
                <c:pt idx="687">
                  <c:v>4</c:v>
                </c:pt>
                <c:pt idx="688">
                  <c:v>4</c:v>
                </c:pt>
                <c:pt idx="689">
                  <c:v>4</c:v>
                </c:pt>
                <c:pt idx="690">
                  <c:v>4</c:v>
                </c:pt>
                <c:pt idx="691">
                  <c:v>4</c:v>
                </c:pt>
                <c:pt idx="692">
                  <c:v>4</c:v>
                </c:pt>
                <c:pt idx="693">
                  <c:v>4</c:v>
                </c:pt>
                <c:pt idx="694">
                  <c:v>4</c:v>
                </c:pt>
                <c:pt idx="695">
                  <c:v>4</c:v>
                </c:pt>
                <c:pt idx="696">
                  <c:v>4</c:v>
                </c:pt>
                <c:pt idx="697">
                  <c:v>4</c:v>
                </c:pt>
                <c:pt idx="698">
                  <c:v>4</c:v>
                </c:pt>
                <c:pt idx="699">
                  <c:v>4</c:v>
                </c:pt>
                <c:pt idx="700">
                  <c:v>4</c:v>
                </c:pt>
                <c:pt idx="701">
                  <c:v>4</c:v>
                </c:pt>
                <c:pt idx="702">
                  <c:v>4</c:v>
                </c:pt>
                <c:pt idx="703">
                  <c:v>4</c:v>
                </c:pt>
                <c:pt idx="704">
                  <c:v>4</c:v>
                </c:pt>
                <c:pt idx="705">
                  <c:v>4</c:v>
                </c:pt>
                <c:pt idx="706">
                  <c:v>4</c:v>
                </c:pt>
                <c:pt idx="707">
                  <c:v>4</c:v>
                </c:pt>
                <c:pt idx="708">
                  <c:v>2</c:v>
                </c:pt>
                <c:pt idx="709">
                  <c:v>2</c:v>
                </c:pt>
                <c:pt idx="710">
                  <c:v>4</c:v>
                </c:pt>
                <c:pt idx="711">
                  <c:v>8</c:v>
                </c:pt>
                <c:pt idx="712">
                  <c:v>16</c:v>
                </c:pt>
                <c:pt idx="713">
                  <c:v>52</c:v>
                </c:pt>
                <c:pt idx="714">
                  <c:v>54</c:v>
                </c:pt>
                <c:pt idx="715">
                  <c:v>44</c:v>
                </c:pt>
                <c:pt idx="716">
                  <c:v>30</c:v>
                </c:pt>
                <c:pt idx="717">
                  <c:v>8</c:v>
                </c:pt>
                <c:pt idx="718">
                  <c:v>4</c:v>
                </c:pt>
                <c:pt idx="719">
                  <c:v>4</c:v>
                </c:pt>
                <c:pt idx="720">
                  <c:v>4</c:v>
                </c:pt>
                <c:pt idx="721">
                  <c:v>6</c:v>
                </c:pt>
                <c:pt idx="722">
                  <c:v>6</c:v>
                </c:pt>
                <c:pt idx="723">
                  <c:v>4</c:v>
                </c:pt>
                <c:pt idx="724">
                  <c:v>8.6999999999999993</c:v>
                </c:pt>
                <c:pt idx="725">
                  <c:v>24.8</c:v>
                </c:pt>
                <c:pt idx="726">
                  <c:v>46.6</c:v>
                </c:pt>
                <c:pt idx="727">
                  <c:v>62.1</c:v>
                </c:pt>
                <c:pt idx="728">
                  <c:v>63</c:v>
                </c:pt>
                <c:pt idx="729">
                  <c:v>49.6</c:v>
                </c:pt>
                <c:pt idx="730">
                  <c:v>26.9</c:v>
                </c:pt>
                <c:pt idx="731">
                  <c:v>12.9</c:v>
                </c:pt>
                <c:pt idx="732">
                  <c:v>9</c:v>
                </c:pt>
                <c:pt idx="733">
                  <c:v>6.4</c:v>
                </c:pt>
                <c:pt idx="734">
                  <c:v>8.4</c:v>
                </c:pt>
                <c:pt idx="735">
                  <c:v>9.8000000000000007</c:v>
                </c:pt>
                <c:pt idx="736">
                  <c:v>11.1</c:v>
                </c:pt>
                <c:pt idx="737">
                  <c:v>16.7</c:v>
                </c:pt>
                <c:pt idx="738">
                  <c:v>37.5</c:v>
                </c:pt>
                <c:pt idx="739">
                  <c:v>56.8</c:v>
                </c:pt>
                <c:pt idx="740">
                  <c:v>95.3</c:v>
                </c:pt>
                <c:pt idx="741">
                  <c:v>131.30000000000001</c:v>
                </c:pt>
                <c:pt idx="742">
                  <c:v>127.1</c:v>
                </c:pt>
                <c:pt idx="743">
                  <c:v>85.4</c:v>
                </c:pt>
                <c:pt idx="744">
                  <c:v>41.9</c:v>
                </c:pt>
                <c:pt idx="745">
                  <c:v>22.5</c:v>
                </c:pt>
                <c:pt idx="746">
                  <c:v>18.8</c:v>
                </c:pt>
                <c:pt idx="747">
                  <c:v>19</c:v>
                </c:pt>
                <c:pt idx="748">
                  <c:v>16.2</c:v>
                </c:pt>
                <c:pt idx="749">
                  <c:v>17.899999999999999</c:v>
                </c:pt>
                <c:pt idx="750">
                  <c:v>27</c:v>
                </c:pt>
                <c:pt idx="751">
                  <c:v>30.6</c:v>
                </c:pt>
                <c:pt idx="752">
                  <c:v>22.9</c:v>
                </c:pt>
                <c:pt idx="753">
                  <c:v>15</c:v>
                </c:pt>
                <c:pt idx="754">
                  <c:v>14.6</c:v>
                </c:pt>
                <c:pt idx="755">
                  <c:v>9.1</c:v>
                </c:pt>
                <c:pt idx="756">
                  <c:v>9.1999999999999993</c:v>
                </c:pt>
                <c:pt idx="757">
                  <c:v>17.600000000000001</c:v>
                </c:pt>
                <c:pt idx="758">
                  <c:v>23.2</c:v>
                </c:pt>
                <c:pt idx="759">
                  <c:v>16.7</c:v>
                </c:pt>
                <c:pt idx="760">
                  <c:v>5.7</c:v>
                </c:pt>
                <c:pt idx="761">
                  <c:v>4.5999999999999996</c:v>
                </c:pt>
                <c:pt idx="762">
                  <c:v>7.4</c:v>
                </c:pt>
                <c:pt idx="763">
                  <c:v>8.3000000000000007</c:v>
                </c:pt>
                <c:pt idx="764">
                  <c:v>5.3</c:v>
                </c:pt>
                <c:pt idx="765">
                  <c:v>3.7</c:v>
                </c:pt>
                <c:pt idx="766">
                  <c:v>0.3</c:v>
                </c:pt>
                <c:pt idx="767">
                  <c:v>0</c:v>
                </c:pt>
                <c:pt idx="768">
                  <c:v>0</c:v>
                </c:pt>
                <c:pt idx="769">
                  <c:v>0</c:v>
                </c:pt>
                <c:pt idx="770">
                  <c:v>8.5</c:v>
                </c:pt>
                <c:pt idx="771">
                  <c:v>26.8</c:v>
                </c:pt>
                <c:pt idx="772">
                  <c:v>34.9</c:v>
                </c:pt>
                <c:pt idx="773">
                  <c:v>21.5</c:v>
                </c:pt>
                <c:pt idx="774">
                  <c:v>7.7</c:v>
                </c:pt>
                <c:pt idx="775">
                  <c:v>5</c:v>
                </c:pt>
                <c:pt idx="776">
                  <c:v>5.7</c:v>
                </c:pt>
                <c:pt idx="777">
                  <c:v>13.7</c:v>
                </c:pt>
                <c:pt idx="778">
                  <c:v>39.1</c:v>
                </c:pt>
                <c:pt idx="779">
                  <c:v>84.2</c:v>
                </c:pt>
                <c:pt idx="780">
                  <c:v>129.19999999999999</c:v>
                </c:pt>
                <c:pt idx="781">
                  <c:v>137.69999999999999</c:v>
                </c:pt>
                <c:pt idx="782">
                  <c:v>94</c:v>
                </c:pt>
                <c:pt idx="783">
                  <c:v>39</c:v>
                </c:pt>
              </c:numCache>
            </c:numRef>
          </c:yVal>
          <c:smooth val="0"/>
          <c:extLst>
            <c:ext xmlns:c16="http://schemas.microsoft.com/office/drawing/2014/chart" uri="{C3380CC4-5D6E-409C-BE32-E72D297353CC}">
              <c16:uniqueId val="{00000010-1818-413E-A682-0F3DC01FBC8A}"/>
            </c:ext>
          </c:extLst>
        </c:ser>
        <c:ser>
          <c:idx val="9"/>
          <c:order val="9"/>
          <c:tx>
            <c:v>Ron</c:v>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xVal>
            <c:numRef>
              <c:f>'15_Degrees'!$AC$20:$AC$803</c:f>
              <c:numCache>
                <c:formatCode>0.0</c:formatCode>
                <c:ptCount val="784"/>
                <c:pt idx="0">
                  <c:v>0</c:v>
                </c:pt>
                <c:pt idx="1">
                  <c:v>0</c:v>
                </c:pt>
                <c:pt idx="2">
                  <c:v>0</c:v>
                </c:pt>
                <c:pt idx="3">
                  <c:v>217.24137931034483</c:v>
                </c:pt>
                <c:pt idx="4">
                  <c:v>167.22891566265062</c:v>
                </c:pt>
                <c:pt idx="5">
                  <c:v>69.159911569638908</c:v>
                </c:pt>
                <c:pt idx="6">
                  <c:v>77.951807228915655</c:v>
                </c:pt>
                <c:pt idx="7">
                  <c:v>81.104592352822152</c:v>
                </c:pt>
                <c:pt idx="8">
                  <c:v>75.363984674329501</c:v>
                </c:pt>
                <c:pt idx="9">
                  <c:v>69.478807544108705</c:v>
                </c:pt>
                <c:pt idx="10">
                  <c:v>64.273204903677765</c:v>
                </c:pt>
                <c:pt idx="11">
                  <c:v>53.764559068219633</c:v>
                </c:pt>
                <c:pt idx="12">
                  <c:v>42.14982514264679</c:v>
                </c:pt>
                <c:pt idx="13">
                  <c:v>33.388184959684061</c:v>
                </c:pt>
                <c:pt idx="14">
                  <c:v>31.190397895429129</c:v>
                </c:pt>
                <c:pt idx="15">
                  <c:v>32.35187861271676</c:v>
                </c:pt>
                <c:pt idx="16">
                  <c:v>29.296085278441463</c:v>
                </c:pt>
                <c:pt idx="17">
                  <c:v>27.296226089953475</c:v>
                </c:pt>
                <c:pt idx="18">
                  <c:v>31.322892369210255</c:v>
                </c:pt>
                <c:pt idx="19">
                  <c:v>36.332709644497363</c:v>
                </c:pt>
                <c:pt idx="20">
                  <c:v>37.387853692201524</c:v>
                </c:pt>
                <c:pt idx="21">
                  <c:v>35.636301603548276</c:v>
                </c:pt>
                <c:pt idx="22">
                  <c:v>33.900876601483475</c:v>
                </c:pt>
                <c:pt idx="23">
                  <c:v>33.747197792722886</c:v>
                </c:pt>
                <c:pt idx="24">
                  <c:v>34.75397841595025</c:v>
                </c:pt>
                <c:pt idx="25">
                  <c:v>37.371240214256282</c:v>
                </c:pt>
                <c:pt idx="26">
                  <c:v>42.582290217895228</c:v>
                </c:pt>
                <c:pt idx="27">
                  <c:v>52.202805808515876</c:v>
                </c:pt>
                <c:pt idx="28">
                  <c:v>65.166240409207163</c:v>
                </c:pt>
                <c:pt idx="29">
                  <c:v>72.571574642126791</c:v>
                </c:pt>
                <c:pt idx="30">
                  <c:v>46.674237508111624</c:v>
                </c:pt>
                <c:pt idx="31">
                  <c:v>34.949442571947117</c:v>
                </c:pt>
                <c:pt idx="32">
                  <c:v>32.230215827338135</c:v>
                </c:pt>
                <c:pt idx="33">
                  <c:v>32.837022132796783</c:v>
                </c:pt>
                <c:pt idx="34">
                  <c:v>35.868650014033115</c:v>
                </c:pt>
                <c:pt idx="35">
                  <c:v>50.684092301409024</c:v>
                </c:pt>
                <c:pt idx="36">
                  <c:v>100.96618357487924</c:v>
                </c:pt>
                <c:pt idx="37">
                  <c:v>111.67157584683358</c:v>
                </c:pt>
                <c:pt idx="38">
                  <c:v>118.743992310157</c:v>
                </c:pt>
                <c:pt idx="39">
                  <c:v>135.82797155435151</c:v>
                </c:pt>
                <c:pt idx="40">
                  <c:v>146.0170433493887</c:v>
                </c:pt>
                <c:pt idx="41">
                  <c:v>118.51138915623997</c:v>
                </c:pt>
                <c:pt idx="42">
                  <c:v>83.34545454545453</c:v>
                </c:pt>
                <c:pt idx="43">
                  <c:v>68.392429845551433</c:v>
                </c:pt>
                <c:pt idx="44">
                  <c:v>66.20892594409024</c:v>
                </c:pt>
                <c:pt idx="45">
                  <c:v>62.953586497890299</c:v>
                </c:pt>
                <c:pt idx="46">
                  <c:v>50.415584415584412</c:v>
                </c:pt>
                <c:pt idx="47">
                  <c:v>39.058931018730014</c:v>
                </c:pt>
                <c:pt idx="48">
                  <c:v>34.317600558009765</c:v>
                </c:pt>
                <c:pt idx="49">
                  <c:v>33.743777835996859</c:v>
                </c:pt>
                <c:pt idx="50">
                  <c:v>26.785284924260644</c:v>
                </c:pt>
                <c:pt idx="51">
                  <c:v>14.913957934990441</c:v>
                </c:pt>
                <c:pt idx="52">
                  <c:v>8.0660971852681698</c:v>
                </c:pt>
                <c:pt idx="53">
                  <c:v>7.256662804171496</c:v>
                </c:pt>
                <c:pt idx="54">
                  <c:v>11.262518469873582</c:v>
                </c:pt>
                <c:pt idx="55">
                  <c:v>15.360209033221354</c:v>
                </c:pt>
                <c:pt idx="56">
                  <c:v>13.729751086527065</c:v>
                </c:pt>
                <c:pt idx="57">
                  <c:v>8.4706784208509003</c:v>
                </c:pt>
                <c:pt idx="58">
                  <c:v>6.3948840927258193</c:v>
                </c:pt>
                <c:pt idx="59">
                  <c:v>6.9425287356321839</c:v>
                </c:pt>
                <c:pt idx="60">
                  <c:v>9.421841541755887</c:v>
                </c:pt>
                <c:pt idx="61">
                  <c:v>11.224886584575501</c:v>
                </c:pt>
                <c:pt idx="62">
                  <c:v>11.218803004603828</c:v>
                </c:pt>
                <c:pt idx="63">
                  <c:v>10.353392796658008</c:v>
                </c:pt>
                <c:pt idx="64">
                  <c:v>10.54915254237288</c:v>
                </c:pt>
                <c:pt idx="65">
                  <c:v>10.192937750273027</c:v>
                </c:pt>
                <c:pt idx="66">
                  <c:v>10.40462427745665</c:v>
                </c:pt>
                <c:pt idx="67">
                  <c:v>15.340442986054139</c:v>
                </c:pt>
                <c:pt idx="68">
                  <c:v>21.094927172275238</c:v>
                </c:pt>
                <c:pt idx="69">
                  <c:v>27.603305785123965</c:v>
                </c:pt>
                <c:pt idx="70">
                  <c:v>28.060046189376447</c:v>
                </c:pt>
                <c:pt idx="71">
                  <c:v>20.731010850942322</c:v>
                </c:pt>
                <c:pt idx="72">
                  <c:v>16.857855361596009</c:v>
                </c:pt>
                <c:pt idx="73">
                  <c:v>26.714345814051327</c:v>
                </c:pt>
                <c:pt idx="74">
                  <c:v>45.895673271330374</c:v>
                </c:pt>
                <c:pt idx="75">
                  <c:v>61.799816345270884</c:v>
                </c:pt>
                <c:pt idx="76">
                  <c:v>38.030560271646856</c:v>
                </c:pt>
                <c:pt idx="77">
                  <c:v>23.617820719269993</c:v>
                </c:pt>
                <c:pt idx="78">
                  <c:v>20.545229244114008</c:v>
                </c:pt>
                <c:pt idx="79">
                  <c:v>14.623308422540902</c:v>
                </c:pt>
                <c:pt idx="80">
                  <c:v>6.8178336142178635</c:v>
                </c:pt>
                <c:pt idx="81">
                  <c:v>2.433945073538982</c:v>
                </c:pt>
                <c:pt idx="82">
                  <c:v>1.5039901780233271</c:v>
                </c:pt>
                <c:pt idx="83">
                  <c:v>3.4704370179948576</c:v>
                </c:pt>
                <c:pt idx="84">
                  <c:v>8.7921591236667638</c:v>
                </c:pt>
                <c:pt idx="85">
                  <c:v>16.575449569976545</c:v>
                </c:pt>
                <c:pt idx="86">
                  <c:v>17.885867483722713</c:v>
                </c:pt>
                <c:pt idx="87">
                  <c:v>16.399465597862392</c:v>
                </c:pt>
                <c:pt idx="88">
                  <c:v>13.999486257385049</c:v>
                </c:pt>
                <c:pt idx="89">
                  <c:v>12.227162489894909</c:v>
                </c:pt>
                <c:pt idx="90">
                  <c:v>12.344961240310075</c:v>
                </c:pt>
                <c:pt idx="91">
                  <c:v>12.724273045988866</c:v>
                </c:pt>
                <c:pt idx="92">
                  <c:v>12.347266881028938</c:v>
                </c:pt>
                <c:pt idx="93">
                  <c:v>12.055084745762713</c:v>
                </c:pt>
                <c:pt idx="94">
                  <c:v>11.580217129071171</c:v>
                </c:pt>
                <c:pt idx="95">
                  <c:v>11.341242710637442</c:v>
                </c:pt>
                <c:pt idx="96">
                  <c:v>10.245901639344261</c:v>
                </c:pt>
                <c:pt idx="97">
                  <c:v>10.04338394793926</c:v>
                </c:pt>
                <c:pt idx="98">
                  <c:v>9.4085496779230926</c:v>
                </c:pt>
                <c:pt idx="99">
                  <c:v>8.1170527782616269</c:v>
                </c:pt>
                <c:pt idx="100">
                  <c:v>5.1082543978349122</c:v>
                </c:pt>
                <c:pt idx="101">
                  <c:v>4.4681620839363241</c:v>
                </c:pt>
                <c:pt idx="102">
                  <c:v>5.2398850320583685</c:v>
                </c:pt>
                <c:pt idx="103">
                  <c:v>3.788437884378844</c:v>
                </c:pt>
                <c:pt idx="104">
                  <c:v>1.4675592173017509</c:v>
                </c:pt>
                <c:pt idx="105">
                  <c:v>1.7168515583729524</c:v>
                </c:pt>
                <c:pt idx="106">
                  <c:v>3.7685774946921442</c:v>
                </c:pt>
                <c:pt idx="107">
                  <c:v>4.5869297163995073</c:v>
                </c:pt>
                <c:pt idx="108">
                  <c:v>3.8852496046984424</c:v>
                </c:pt>
                <c:pt idx="109">
                  <c:v>2.5712449110777804</c:v>
                </c:pt>
                <c:pt idx="110">
                  <c:v>0.9845890410958904</c:v>
                </c:pt>
                <c:pt idx="111">
                  <c:v>0</c:v>
                </c:pt>
                <c:pt idx="112">
                  <c:v>0.38262435291469726</c:v>
                </c:pt>
                <c:pt idx="113">
                  <c:v>2.4277201500772461</c:v>
                </c:pt>
                <c:pt idx="114">
                  <c:v>3.4381139489194497</c:v>
                </c:pt>
                <c:pt idx="115">
                  <c:v>2.0669764460823585</c:v>
                </c:pt>
                <c:pt idx="116">
                  <c:v>0.97839898348157561</c:v>
                </c:pt>
                <c:pt idx="117">
                  <c:v>2.1726700971983997</c:v>
                </c:pt>
                <c:pt idx="118">
                  <c:v>5.4223149113660059</c:v>
                </c:pt>
                <c:pt idx="119">
                  <c:v>9.1954022988505741</c:v>
                </c:pt>
                <c:pt idx="120">
                  <c:v>11.18054612145089</c:v>
                </c:pt>
                <c:pt idx="121">
                  <c:v>10.902371419772097</c:v>
                </c:pt>
                <c:pt idx="122">
                  <c:v>11.002160545122152</c:v>
                </c:pt>
                <c:pt idx="123">
                  <c:v>13.451268357810411</c:v>
                </c:pt>
                <c:pt idx="124">
                  <c:v>15.194290245836637</c:v>
                </c:pt>
                <c:pt idx="125">
                  <c:v>13.618392151120224</c:v>
                </c:pt>
                <c:pt idx="126">
                  <c:v>9.8004853060124013</c:v>
                </c:pt>
                <c:pt idx="127">
                  <c:v>7.6303576303576301</c:v>
                </c:pt>
                <c:pt idx="128">
                  <c:v>8.8257292445774134</c:v>
                </c:pt>
                <c:pt idx="129">
                  <c:v>12.212142358688066</c:v>
                </c:pt>
                <c:pt idx="130">
                  <c:v>16.486972147349508</c:v>
                </c:pt>
                <c:pt idx="131">
                  <c:v>22.388591800356505</c:v>
                </c:pt>
                <c:pt idx="132">
                  <c:v>18.119948957890262</c:v>
                </c:pt>
                <c:pt idx="133">
                  <c:v>15.890410958904107</c:v>
                </c:pt>
                <c:pt idx="134">
                  <c:v>22.729480330257402</c:v>
                </c:pt>
                <c:pt idx="135">
                  <c:v>30.552907530981884</c:v>
                </c:pt>
                <c:pt idx="136">
                  <c:v>35.177098495875789</c:v>
                </c:pt>
                <c:pt idx="137">
                  <c:v>33.911671924290218</c:v>
                </c:pt>
                <c:pt idx="138">
                  <c:v>29.609490855165593</c:v>
                </c:pt>
                <c:pt idx="139">
                  <c:v>41.809672386895471</c:v>
                </c:pt>
                <c:pt idx="140">
                  <c:v>70.136054421768705</c:v>
                </c:pt>
                <c:pt idx="141">
                  <c:v>90.319934372436421</c:v>
                </c:pt>
                <c:pt idx="142">
                  <c:v>128.80085653104925</c:v>
                </c:pt>
                <c:pt idx="143">
                  <c:v>190.41835357624831</c:v>
                </c:pt>
                <c:pt idx="144">
                  <c:v>205.94315245478035</c:v>
                </c:pt>
                <c:pt idx="145">
                  <c:v>186.65183537263624</c:v>
                </c:pt>
                <c:pt idx="146">
                  <c:v>163.4075508228461</c:v>
                </c:pt>
                <c:pt idx="147">
                  <c:v>98.355842630651765</c:v>
                </c:pt>
                <c:pt idx="148">
                  <c:v>71.998227735932659</c:v>
                </c:pt>
                <c:pt idx="149">
                  <c:v>44.133295995519461</c:v>
                </c:pt>
                <c:pt idx="150">
                  <c:v>33.498656747261826</c:v>
                </c:pt>
                <c:pt idx="151">
                  <c:v>31.525920498259758</c:v>
                </c:pt>
                <c:pt idx="152">
                  <c:v>33.076358296622615</c:v>
                </c:pt>
                <c:pt idx="153">
                  <c:v>35.897435897435905</c:v>
                </c:pt>
                <c:pt idx="154">
                  <c:v>39.015226418825399</c:v>
                </c:pt>
                <c:pt idx="155">
                  <c:v>37.716821298910851</c:v>
                </c:pt>
                <c:pt idx="156">
                  <c:v>34.106821364272861</c:v>
                </c:pt>
                <c:pt idx="157">
                  <c:v>32.836676217765046</c:v>
                </c:pt>
                <c:pt idx="158">
                  <c:v>34.227330779054917</c:v>
                </c:pt>
                <c:pt idx="159">
                  <c:v>34.131004366812228</c:v>
                </c:pt>
                <c:pt idx="160">
                  <c:v>31.478968792401623</c:v>
                </c:pt>
                <c:pt idx="161">
                  <c:v>25.617283950617281</c:v>
                </c:pt>
                <c:pt idx="162">
                  <c:v>16.125461254612546</c:v>
                </c:pt>
                <c:pt idx="163">
                  <c:v>5.8095952023988007</c:v>
                </c:pt>
                <c:pt idx="164">
                  <c:v>2.5910491030983875</c:v>
                </c:pt>
                <c:pt idx="165">
                  <c:v>6.4790228359001594</c:v>
                </c:pt>
                <c:pt idx="166">
                  <c:v>12.800541821876058</c:v>
                </c:pt>
                <c:pt idx="167">
                  <c:v>18.12091242622428</c:v>
                </c:pt>
                <c:pt idx="168">
                  <c:v>20.105384488720563</c:v>
                </c:pt>
                <c:pt idx="169">
                  <c:v>15.109034267912774</c:v>
                </c:pt>
                <c:pt idx="170">
                  <c:v>9.8662207357859515</c:v>
                </c:pt>
                <c:pt idx="171">
                  <c:v>15.087879479570873</c:v>
                </c:pt>
                <c:pt idx="172">
                  <c:v>30.849315068493148</c:v>
                </c:pt>
                <c:pt idx="173">
                  <c:v>47.256744468020621</c:v>
                </c:pt>
                <c:pt idx="174">
                  <c:v>51.950078003120126</c:v>
                </c:pt>
                <c:pt idx="175">
                  <c:v>40.714704159343881</c:v>
                </c:pt>
                <c:pt idx="176">
                  <c:v>24.9936948297604</c:v>
                </c:pt>
                <c:pt idx="177">
                  <c:v>15.892941733775462</c:v>
                </c:pt>
                <c:pt idx="178">
                  <c:v>9.4264996704021087</c:v>
                </c:pt>
                <c:pt idx="179">
                  <c:v>6.4476885644768851</c:v>
                </c:pt>
                <c:pt idx="180">
                  <c:v>7.949959644874899</c:v>
                </c:pt>
                <c:pt idx="181">
                  <c:v>12.530237058538946</c:v>
                </c:pt>
                <c:pt idx="182">
                  <c:v>12.527634487840825</c:v>
                </c:pt>
                <c:pt idx="183">
                  <c:v>8.4777084777084788</c:v>
                </c:pt>
                <c:pt idx="184">
                  <c:v>4.4698769164327352</c:v>
                </c:pt>
                <c:pt idx="185">
                  <c:v>2.7225333075883382</c:v>
                </c:pt>
                <c:pt idx="186">
                  <c:v>2.527196652719665</c:v>
                </c:pt>
                <c:pt idx="187">
                  <c:v>2.6062876690014662</c:v>
                </c:pt>
                <c:pt idx="188">
                  <c:v>3.12880942706217</c:v>
                </c:pt>
                <c:pt idx="189">
                  <c:v>2.0138733497426715</c:v>
                </c:pt>
                <c:pt idx="190">
                  <c:v>0.71844660194174748</c:v>
                </c:pt>
                <c:pt idx="191">
                  <c:v>1.2995245641838351</c:v>
                </c:pt>
                <c:pt idx="192">
                  <c:v>3.6500579374275781</c:v>
                </c:pt>
                <c:pt idx="193">
                  <c:v>6.1834915156744312</c:v>
                </c:pt>
                <c:pt idx="194">
                  <c:v>5.4794520547945211</c:v>
                </c:pt>
                <c:pt idx="195">
                  <c:v>4.497012756337802</c:v>
                </c:pt>
                <c:pt idx="196">
                  <c:v>3.7216360745772512</c:v>
                </c:pt>
                <c:pt idx="197">
                  <c:v>3.2443153644542031</c:v>
                </c:pt>
                <c:pt idx="198">
                  <c:v>3.4016176581752209</c:v>
                </c:pt>
                <c:pt idx="199">
                  <c:v>3.9401831471057718</c:v>
                </c:pt>
                <c:pt idx="200">
                  <c:v>4.5487142710787829</c:v>
                </c:pt>
                <c:pt idx="201">
                  <c:v>3.7231320368474923</c:v>
                </c:pt>
                <c:pt idx="202">
                  <c:v>1.8216263480034973</c:v>
                </c:pt>
                <c:pt idx="203">
                  <c:v>2.0966420966420962</c:v>
                </c:pt>
                <c:pt idx="204">
                  <c:v>6.4456721915285451</c:v>
                </c:pt>
                <c:pt idx="205">
                  <c:v>15.474452554744525</c:v>
                </c:pt>
                <c:pt idx="206">
                  <c:v>25.121107266435988</c:v>
                </c:pt>
                <c:pt idx="207">
                  <c:v>31.821951893834672</c:v>
                </c:pt>
                <c:pt idx="208">
                  <c:v>35.077951002227174</c:v>
                </c:pt>
                <c:pt idx="209">
                  <c:v>27.790128946198312</c:v>
                </c:pt>
                <c:pt idx="210">
                  <c:v>13.843351548269581</c:v>
                </c:pt>
                <c:pt idx="211">
                  <c:v>4.7486033519553068</c:v>
                </c:pt>
                <c:pt idx="212">
                  <c:v>4.3734230445752731</c:v>
                </c:pt>
                <c:pt idx="213">
                  <c:v>11.784638554216867</c:v>
                </c:pt>
                <c:pt idx="214">
                  <c:v>20.088375254928621</c:v>
                </c:pt>
                <c:pt idx="215">
                  <c:v>20.305023923444978</c:v>
                </c:pt>
                <c:pt idx="216">
                  <c:v>12.575006522306287</c:v>
                </c:pt>
                <c:pt idx="217">
                  <c:v>4.6694405917706883</c:v>
                </c:pt>
                <c:pt idx="218">
                  <c:v>1.6741071428571432</c:v>
                </c:pt>
                <c:pt idx="219">
                  <c:v>3.8314176245210727</c:v>
                </c:pt>
                <c:pt idx="220">
                  <c:v>9.4794094794094779</c:v>
                </c:pt>
                <c:pt idx="221">
                  <c:v>14.241406048074442</c:v>
                </c:pt>
                <c:pt idx="222">
                  <c:v>13.754010695187164</c:v>
                </c:pt>
                <c:pt idx="223">
                  <c:v>12.058399423215574</c:v>
                </c:pt>
                <c:pt idx="224">
                  <c:v>13.340765514678557</c:v>
                </c:pt>
                <c:pt idx="225">
                  <c:v>21.859748266118672</c:v>
                </c:pt>
                <c:pt idx="226">
                  <c:v>55.303460011344299</c:v>
                </c:pt>
                <c:pt idx="227">
                  <c:v>240.35532994923861</c:v>
                </c:pt>
                <c:pt idx="228">
                  <c:v>327.61506276150629</c:v>
                </c:pt>
                <c:pt idx="229">
                  <c:v>129.9798792756539</c:v>
                </c:pt>
                <c:pt idx="230">
                  <c:v>53.733641262509614</c:v>
                </c:pt>
                <c:pt idx="231">
                  <c:v>26.907276995305164</c:v>
                </c:pt>
                <c:pt idx="232">
                  <c:v>17.951786630193194</c:v>
                </c:pt>
                <c:pt idx="233">
                  <c:v>12.067142479513612</c:v>
                </c:pt>
                <c:pt idx="234">
                  <c:v>8.5349379835441486</c:v>
                </c:pt>
                <c:pt idx="235">
                  <c:v>8.5423818325851606</c:v>
                </c:pt>
                <c:pt idx="236">
                  <c:v>11.235774963936528</c:v>
                </c:pt>
                <c:pt idx="237">
                  <c:v>17.740060451057893</c:v>
                </c:pt>
                <c:pt idx="238">
                  <c:v>27.732989358271524</c:v>
                </c:pt>
                <c:pt idx="239">
                  <c:v>45.662703654777637</c:v>
                </c:pt>
                <c:pt idx="240">
                  <c:v>78.039927404718696</c:v>
                </c:pt>
                <c:pt idx="241">
                  <c:v>108.49273144605969</c:v>
                </c:pt>
                <c:pt idx="242">
                  <c:v>104.34404865334493</c:v>
                </c:pt>
                <c:pt idx="243">
                  <c:v>77.711864406779668</c:v>
                </c:pt>
                <c:pt idx="244">
                  <c:v>75.15625</c:v>
                </c:pt>
                <c:pt idx="245">
                  <c:v>91.102661596958171</c:v>
                </c:pt>
                <c:pt idx="246">
                  <c:v>97.65625</c:v>
                </c:pt>
                <c:pt idx="247">
                  <c:v>90.456769983686797</c:v>
                </c:pt>
                <c:pt idx="248">
                  <c:v>80.841924398625437</c:v>
                </c:pt>
                <c:pt idx="249">
                  <c:v>61.513425549226994</c:v>
                </c:pt>
                <c:pt idx="250">
                  <c:v>40.704906703524536</c:v>
                </c:pt>
                <c:pt idx="251">
                  <c:v>37.277051129607621</c:v>
                </c:pt>
                <c:pt idx="252">
                  <c:v>43.432310015098146</c:v>
                </c:pt>
                <c:pt idx="253">
                  <c:v>51.100244498777499</c:v>
                </c:pt>
                <c:pt idx="254">
                  <c:v>55.630865484880076</c:v>
                </c:pt>
                <c:pt idx="255">
                  <c:v>44.945295404814004</c:v>
                </c:pt>
                <c:pt idx="256">
                  <c:v>31.137532133676093</c:v>
                </c:pt>
                <c:pt idx="257">
                  <c:v>24.391563007030829</c:v>
                </c:pt>
                <c:pt idx="258">
                  <c:v>23.909574468085104</c:v>
                </c:pt>
                <c:pt idx="259">
                  <c:v>26.911314984709477</c:v>
                </c:pt>
                <c:pt idx="260">
                  <c:v>29.611368909512759</c:v>
                </c:pt>
                <c:pt idx="261">
                  <c:v>31.649731022115958</c:v>
                </c:pt>
                <c:pt idx="262">
                  <c:v>35.848475515860798</c:v>
                </c:pt>
                <c:pt idx="263">
                  <c:v>38.873994638069711</c:v>
                </c:pt>
                <c:pt idx="264">
                  <c:v>37.759815242494234</c:v>
                </c:pt>
                <c:pt idx="265">
                  <c:v>33.914088314809256</c:v>
                </c:pt>
                <c:pt idx="266">
                  <c:v>28.369565217391308</c:v>
                </c:pt>
                <c:pt idx="267">
                  <c:v>32.832618025751067</c:v>
                </c:pt>
                <c:pt idx="268">
                  <c:v>39.440065235118233</c:v>
                </c:pt>
                <c:pt idx="269">
                  <c:v>40.464516129032262</c:v>
                </c:pt>
                <c:pt idx="270">
                  <c:v>40.772851127074567</c:v>
                </c:pt>
                <c:pt idx="271">
                  <c:v>40.683305064211297</c:v>
                </c:pt>
                <c:pt idx="272">
                  <c:v>36.162608889881625</c:v>
                </c:pt>
                <c:pt idx="273">
                  <c:v>30.168606985146528</c:v>
                </c:pt>
                <c:pt idx="274">
                  <c:v>26.254333150884872</c:v>
                </c:pt>
                <c:pt idx="275">
                  <c:v>24.696873005743466</c:v>
                </c:pt>
                <c:pt idx="276">
                  <c:v>30.638082376772452</c:v>
                </c:pt>
                <c:pt idx="277">
                  <c:v>34.806910569105689</c:v>
                </c:pt>
                <c:pt idx="278">
                  <c:v>32.968980797636632</c:v>
                </c:pt>
                <c:pt idx="279">
                  <c:v>32.037633077494426</c:v>
                </c:pt>
                <c:pt idx="280">
                  <c:v>38.552303154073073</c:v>
                </c:pt>
                <c:pt idx="281">
                  <c:v>51.971572673085731</c:v>
                </c:pt>
                <c:pt idx="282">
                  <c:v>64.992911153119096</c:v>
                </c:pt>
                <c:pt idx="283">
                  <c:v>76.899224806201559</c:v>
                </c:pt>
                <c:pt idx="284">
                  <c:v>88.791208791208788</c:v>
                </c:pt>
                <c:pt idx="285">
                  <c:v>100.24541884816753</c:v>
                </c:pt>
                <c:pt idx="286">
                  <c:v>103.66225839267548</c:v>
                </c:pt>
                <c:pt idx="287">
                  <c:v>94.244372990353725</c:v>
                </c:pt>
                <c:pt idx="288">
                  <c:v>85.782140595313479</c:v>
                </c:pt>
                <c:pt idx="289">
                  <c:v>79.486351154902295</c:v>
                </c:pt>
                <c:pt idx="290">
                  <c:v>75.85682930947155</c:v>
                </c:pt>
                <c:pt idx="291">
                  <c:v>68.751097839451958</c:v>
                </c:pt>
                <c:pt idx="292">
                  <c:v>47.699332630839486</c:v>
                </c:pt>
                <c:pt idx="293">
                  <c:v>21.465696465696464</c:v>
                </c:pt>
                <c:pt idx="294">
                  <c:v>6.180344478216818</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2963.6363636363635</c:v>
                </c:pt>
                <c:pt idx="375">
                  <c:v>10009.090909090908</c:v>
                </c:pt>
                <c:pt idx="376">
                  <c:v>17545.45454545454</c:v>
                </c:pt>
                <c:pt idx="377">
                  <c:v>20490.909090909092</c:v>
                </c:pt>
                <c:pt idx="378">
                  <c:v>18463.636363636364</c:v>
                </c:pt>
                <c:pt idx="379">
                  <c:v>16369.999999999998</c:v>
                </c:pt>
                <c:pt idx="380">
                  <c:v>13660</c:v>
                </c:pt>
                <c:pt idx="381">
                  <c:v>12510</c:v>
                </c:pt>
                <c:pt idx="382">
                  <c:v>12220</c:v>
                </c:pt>
                <c:pt idx="383">
                  <c:v>13544.444444444445</c:v>
                </c:pt>
                <c:pt idx="384">
                  <c:v>13122.222222222221</c:v>
                </c:pt>
                <c:pt idx="385">
                  <c:v>12311.111111111109</c:v>
                </c:pt>
                <c:pt idx="386">
                  <c:v>11877.777777777779</c:v>
                </c:pt>
                <c:pt idx="387">
                  <c:v>11388.888888888889</c:v>
                </c:pt>
                <c:pt idx="388">
                  <c:v>1951.0204081632651</c:v>
                </c:pt>
                <c:pt idx="389">
                  <c:v>762.5</c:v>
                </c:pt>
                <c:pt idx="390">
                  <c:v>195.2651515151515</c:v>
                </c:pt>
                <c:pt idx="391">
                  <c:v>65.716180371352777</c:v>
                </c:pt>
                <c:pt idx="392">
                  <c:v>38.860971524288104</c:v>
                </c:pt>
                <c:pt idx="393">
                  <c:v>32.585470085470085</c:v>
                </c:pt>
                <c:pt idx="394">
                  <c:v>29.260237780713343</c:v>
                </c:pt>
                <c:pt idx="395">
                  <c:v>26.347505858721128</c:v>
                </c:pt>
                <c:pt idx="396">
                  <c:v>19.469026548672566</c:v>
                </c:pt>
                <c:pt idx="397">
                  <c:v>18.435940099833612</c:v>
                </c:pt>
                <c:pt idx="398">
                  <c:v>48.020833333333343</c:v>
                </c:pt>
                <c:pt idx="399">
                  <c:v>96.17224880382777</c:v>
                </c:pt>
                <c:pt idx="400">
                  <c:v>124.30323299888516</c:v>
                </c:pt>
                <c:pt idx="401">
                  <c:v>114.71264367816092</c:v>
                </c:pt>
                <c:pt idx="402">
                  <c:v>95.196759259259267</c:v>
                </c:pt>
                <c:pt idx="403">
                  <c:v>94.128787878787875</c:v>
                </c:pt>
                <c:pt idx="404">
                  <c:v>112.94748124330118</c:v>
                </c:pt>
                <c:pt idx="405">
                  <c:v>144.00618716163962</c:v>
                </c:pt>
                <c:pt idx="406">
                  <c:v>188.58075040783032</c:v>
                </c:pt>
                <c:pt idx="407">
                  <c:v>264.82231219073327</c:v>
                </c:pt>
                <c:pt idx="408">
                  <c:v>296.67988107036672</c:v>
                </c:pt>
                <c:pt idx="409">
                  <c:v>282.83858998144711</c:v>
                </c:pt>
                <c:pt idx="410">
                  <c:v>271.14711033274955</c:v>
                </c:pt>
                <c:pt idx="411">
                  <c:v>260.45056320400499</c:v>
                </c:pt>
                <c:pt idx="412">
                  <c:v>237.0022539444027</c:v>
                </c:pt>
                <c:pt idx="413">
                  <c:v>236.60295708618824</c:v>
                </c:pt>
                <c:pt idx="414">
                  <c:v>253.34773218142547</c:v>
                </c:pt>
                <c:pt idx="415">
                  <c:v>261.03760445682462</c:v>
                </c:pt>
                <c:pt idx="416">
                  <c:v>260.79488043112156</c:v>
                </c:pt>
                <c:pt idx="417">
                  <c:v>269.11714187564411</c:v>
                </c:pt>
                <c:pt idx="418">
                  <c:v>275.69930069930069</c:v>
                </c:pt>
                <c:pt idx="419">
                  <c:v>257.7560975609756</c:v>
                </c:pt>
                <c:pt idx="420">
                  <c:v>232.00818474130372</c:v>
                </c:pt>
                <c:pt idx="421">
                  <c:v>201.73248407643308</c:v>
                </c:pt>
                <c:pt idx="422">
                  <c:v>174.45109780439122</c:v>
                </c:pt>
                <c:pt idx="423">
                  <c:v>165.27514231499049</c:v>
                </c:pt>
                <c:pt idx="424">
                  <c:v>162.36760124610592</c:v>
                </c:pt>
                <c:pt idx="425">
                  <c:v>164.92157693938111</c:v>
                </c:pt>
                <c:pt idx="426">
                  <c:v>171.83818626361415</c:v>
                </c:pt>
                <c:pt idx="427">
                  <c:v>174.03127124405168</c:v>
                </c:pt>
                <c:pt idx="428">
                  <c:v>174.08084037451474</c:v>
                </c:pt>
                <c:pt idx="429">
                  <c:v>199.36742224565103</c:v>
                </c:pt>
                <c:pt idx="430">
                  <c:v>193.40349075975359</c:v>
                </c:pt>
                <c:pt idx="431">
                  <c:v>190.29493319889085</c:v>
                </c:pt>
                <c:pt idx="432">
                  <c:v>184.22843256379105</c:v>
                </c:pt>
                <c:pt idx="433">
                  <c:v>174.58753437213562</c:v>
                </c:pt>
                <c:pt idx="434">
                  <c:v>175.72214580467673</c:v>
                </c:pt>
                <c:pt idx="435">
                  <c:v>187.65221626887484</c:v>
                </c:pt>
                <c:pt idx="436">
                  <c:v>216.45640594336984</c:v>
                </c:pt>
                <c:pt idx="437">
                  <c:v>245.5007949125596</c:v>
                </c:pt>
                <c:pt idx="438">
                  <c:v>195.37294563843238</c:v>
                </c:pt>
                <c:pt idx="439">
                  <c:v>149.39481268011531</c:v>
                </c:pt>
                <c:pt idx="440">
                  <c:v>133.73844573776103</c:v>
                </c:pt>
                <c:pt idx="441">
                  <c:v>106.35610484856717</c:v>
                </c:pt>
                <c:pt idx="442">
                  <c:v>99.771050623251085</c:v>
                </c:pt>
                <c:pt idx="443">
                  <c:v>95.797807551766141</c:v>
                </c:pt>
                <c:pt idx="444">
                  <c:v>84.98275118585596</c:v>
                </c:pt>
                <c:pt idx="445">
                  <c:v>71.880123884131891</c:v>
                </c:pt>
                <c:pt idx="446">
                  <c:v>57.275631716526277</c:v>
                </c:pt>
                <c:pt idx="447">
                  <c:v>36.199511813199464</c:v>
                </c:pt>
                <c:pt idx="448">
                  <c:v>17.956458104646909</c:v>
                </c:pt>
                <c:pt idx="449">
                  <c:v>16.894752598041311</c:v>
                </c:pt>
                <c:pt idx="450">
                  <c:v>17.53831984737846</c:v>
                </c:pt>
                <c:pt idx="451">
                  <c:v>18.267381614968663</c:v>
                </c:pt>
                <c:pt idx="452">
                  <c:v>18.712733995840075</c:v>
                </c:pt>
                <c:pt idx="453">
                  <c:v>18.724850839461642</c:v>
                </c:pt>
                <c:pt idx="454">
                  <c:v>18.158166240523929</c:v>
                </c:pt>
                <c:pt idx="455">
                  <c:v>17.123505132818291</c:v>
                </c:pt>
                <c:pt idx="456">
                  <c:v>16.11424471329201</c:v>
                </c:pt>
                <c:pt idx="457">
                  <c:v>15.396005771129165</c:v>
                </c:pt>
                <c:pt idx="458">
                  <c:v>15.071933809814025</c:v>
                </c:pt>
                <c:pt idx="459">
                  <c:v>14.998627002288329</c:v>
                </c:pt>
                <c:pt idx="460">
                  <c:v>14.986301369863014</c:v>
                </c:pt>
                <c:pt idx="461">
                  <c:v>14.985412107950397</c:v>
                </c:pt>
                <c:pt idx="462">
                  <c:v>15.006823764898556</c:v>
                </c:pt>
                <c:pt idx="463">
                  <c:v>14.99345025835092</c:v>
                </c:pt>
                <c:pt idx="464">
                  <c:v>14.963743031009727</c:v>
                </c:pt>
                <c:pt idx="465">
                  <c:v>14.999817431628145</c:v>
                </c:pt>
                <c:pt idx="466">
                  <c:v>15.080990164174191</c:v>
                </c:pt>
                <c:pt idx="467">
                  <c:v>15.139201581461753</c:v>
                </c:pt>
                <c:pt idx="468">
                  <c:v>15.15007146260124</c:v>
                </c:pt>
                <c:pt idx="469">
                  <c:v>15.157523683630755</c:v>
                </c:pt>
                <c:pt idx="470">
                  <c:v>15.09066166464379</c:v>
                </c:pt>
                <c:pt idx="471">
                  <c:v>15.034063708341005</c:v>
                </c:pt>
                <c:pt idx="472">
                  <c:v>15.07528393326181</c:v>
                </c:pt>
                <c:pt idx="473">
                  <c:v>15.140564481755343</c:v>
                </c:pt>
                <c:pt idx="474">
                  <c:v>15.107273872605328</c:v>
                </c:pt>
                <c:pt idx="475">
                  <c:v>13.90756691673613</c:v>
                </c:pt>
                <c:pt idx="476">
                  <c:v>10.181205069295189</c:v>
                </c:pt>
                <c:pt idx="477">
                  <c:v>4.9962921764923989</c:v>
                </c:pt>
                <c:pt idx="478">
                  <c:v>1.3425186615664573</c:v>
                </c:pt>
                <c:pt idx="479">
                  <c:v>0.13024467392315564</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1011.7647058823529</c:v>
                </c:pt>
                <c:pt idx="552">
                  <c:v>5442.8571428571431</c:v>
                </c:pt>
                <c:pt idx="553">
                  <c:v>5006.2499999999982</c:v>
                </c:pt>
                <c:pt idx="554">
                  <c:v>1695.3488372093022</c:v>
                </c:pt>
                <c:pt idx="555">
                  <c:v>271.54663518299878</c:v>
                </c:pt>
                <c:pt idx="556">
                  <c:v>50.797687861271676</c:v>
                </c:pt>
                <c:pt idx="557">
                  <c:v>39.696270665128793</c:v>
                </c:pt>
                <c:pt idx="558">
                  <c:v>38.032128514056232</c:v>
                </c:pt>
                <c:pt idx="559">
                  <c:v>36.233766233766232</c:v>
                </c:pt>
                <c:pt idx="560">
                  <c:v>33.166666666666671</c:v>
                </c:pt>
                <c:pt idx="561">
                  <c:v>41.46153846153846</c:v>
                </c:pt>
                <c:pt idx="562">
                  <c:v>33.389830508474574</c:v>
                </c:pt>
                <c:pt idx="563">
                  <c:v>27.063492063492067</c:v>
                </c:pt>
                <c:pt idx="564">
                  <c:v>32.210144927536234</c:v>
                </c:pt>
                <c:pt idx="565">
                  <c:v>38.019863438857861</c:v>
                </c:pt>
                <c:pt idx="566">
                  <c:v>29.425837320574168</c:v>
                </c:pt>
                <c:pt idx="567">
                  <c:v>22.669649515287098</c:v>
                </c:pt>
                <c:pt idx="568">
                  <c:v>14.550308693475722</c:v>
                </c:pt>
                <c:pt idx="569">
                  <c:v>7.3190391745929393</c:v>
                </c:pt>
                <c:pt idx="570">
                  <c:v>2.860652860652861</c:v>
                </c:pt>
                <c:pt idx="571">
                  <c:v>2.2904062229904922</c:v>
                </c:pt>
                <c:pt idx="572">
                  <c:v>11.048643363480812</c:v>
                </c:pt>
                <c:pt idx="573">
                  <c:v>39.009446004595354</c:v>
                </c:pt>
                <c:pt idx="574">
                  <c:v>77.256574271499645</c:v>
                </c:pt>
                <c:pt idx="575">
                  <c:v>97.459629775502151</c:v>
                </c:pt>
                <c:pt idx="576">
                  <c:v>106.08773500447629</c:v>
                </c:pt>
                <c:pt idx="577">
                  <c:v>107.79403985187794</c:v>
                </c:pt>
                <c:pt idx="578">
                  <c:v>107.39404869251581</c:v>
                </c:pt>
                <c:pt idx="579">
                  <c:v>110.04045605001839</c:v>
                </c:pt>
                <c:pt idx="580">
                  <c:v>126.31893290862035</c:v>
                </c:pt>
                <c:pt idx="581">
                  <c:v>130.69712946690098</c:v>
                </c:pt>
                <c:pt idx="582">
                  <c:v>129.25481227368019</c:v>
                </c:pt>
                <c:pt idx="583">
                  <c:v>125.96891967796292</c:v>
                </c:pt>
                <c:pt idx="584">
                  <c:v>118.95297249334516</c:v>
                </c:pt>
                <c:pt idx="585">
                  <c:v>114.63622422899982</c:v>
                </c:pt>
                <c:pt idx="586">
                  <c:v>118.59649122807016</c:v>
                </c:pt>
                <c:pt idx="587">
                  <c:v>125.70258700911967</c:v>
                </c:pt>
                <c:pt idx="588">
                  <c:v>134.79221039951815</c:v>
                </c:pt>
                <c:pt idx="589">
                  <c:v>118.22695035460995</c:v>
                </c:pt>
                <c:pt idx="590">
                  <c:v>106.81708299758259</c:v>
                </c:pt>
                <c:pt idx="591">
                  <c:v>106.86020110282195</c:v>
                </c:pt>
                <c:pt idx="592">
                  <c:v>116.28444444444446</c:v>
                </c:pt>
                <c:pt idx="593">
                  <c:v>113.2068905515921</c:v>
                </c:pt>
                <c:pt idx="594">
                  <c:v>102.76112338277059</c:v>
                </c:pt>
                <c:pt idx="595">
                  <c:v>97.588926923649353</c:v>
                </c:pt>
                <c:pt idx="596">
                  <c:v>101.16421568627452</c:v>
                </c:pt>
                <c:pt idx="597">
                  <c:v>106.60771704180065</c:v>
                </c:pt>
                <c:pt idx="598">
                  <c:v>109.40536979080878</c:v>
                </c:pt>
                <c:pt idx="599">
                  <c:v>110.86992820170313</c:v>
                </c:pt>
                <c:pt idx="600">
                  <c:v>112.90212765957448</c:v>
                </c:pt>
                <c:pt idx="601">
                  <c:v>114.85803866922137</c:v>
                </c:pt>
                <c:pt idx="602">
                  <c:v>123.0308699719364</c:v>
                </c:pt>
                <c:pt idx="603">
                  <c:v>125.00950209045989</c:v>
                </c:pt>
                <c:pt idx="604">
                  <c:v>116.28399858707171</c:v>
                </c:pt>
                <c:pt idx="605">
                  <c:v>102.7613104524181</c:v>
                </c:pt>
                <c:pt idx="606">
                  <c:v>91.217620168998494</c:v>
                </c:pt>
                <c:pt idx="607">
                  <c:v>93.921232876712352</c:v>
                </c:pt>
                <c:pt idx="608">
                  <c:v>101.96807686347435</c:v>
                </c:pt>
                <c:pt idx="609">
                  <c:v>104.61195928753182</c:v>
                </c:pt>
                <c:pt idx="610">
                  <c:v>91.244623282919378</c:v>
                </c:pt>
                <c:pt idx="611">
                  <c:v>66.917829141635281</c:v>
                </c:pt>
                <c:pt idx="612">
                  <c:v>46.337849280270959</c:v>
                </c:pt>
                <c:pt idx="613">
                  <c:v>17.815436423877031</c:v>
                </c:pt>
                <c:pt idx="614">
                  <c:v>13.953987006582475</c:v>
                </c:pt>
                <c:pt idx="615">
                  <c:v>14.077268173700944</c:v>
                </c:pt>
                <c:pt idx="616">
                  <c:v>14.641758742453584</c:v>
                </c:pt>
                <c:pt idx="617">
                  <c:v>15.920755746200193</c:v>
                </c:pt>
                <c:pt idx="618">
                  <c:v>29.527216031549504</c:v>
                </c:pt>
                <c:pt idx="619">
                  <c:v>153.92110266159696</c:v>
                </c:pt>
                <c:pt idx="620">
                  <c:v>348.76476906552097</c:v>
                </c:pt>
                <c:pt idx="621">
                  <c:v>599.72350230414747</c:v>
                </c:pt>
                <c:pt idx="622">
                  <c:v>382.53223915592037</c:v>
                </c:pt>
                <c:pt idx="623">
                  <c:v>178.76057876057871</c:v>
                </c:pt>
                <c:pt idx="624">
                  <c:v>94.145501506672417</c:v>
                </c:pt>
                <c:pt idx="625">
                  <c:v>27.3041091332557</c:v>
                </c:pt>
                <c:pt idx="626">
                  <c:v>13.648081160866493</c:v>
                </c:pt>
                <c:pt idx="627">
                  <c:v>11.300650669604435</c:v>
                </c:pt>
                <c:pt idx="628">
                  <c:v>11.19754350051177</c:v>
                </c:pt>
                <c:pt idx="629">
                  <c:v>11.52778265912206</c:v>
                </c:pt>
                <c:pt idx="630">
                  <c:v>11.999259876029237</c:v>
                </c:pt>
                <c:pt idx="631">
                  <c:v>12.566478961363995</c:v>
                </c:pt>
                <c:pt idx="632">
                  <c:v>13.117991976134144</c:v>
                </c:pt>
                <c:pt idx="633">
                  <c:v>13.160518444666003</c:v>
                </c:pt>
                <c:pt idx="634">
                  <c:v>13.071692167350832</c:v>
                </c:pt>
                <c:pt idx="635">
                  <c:v>12.949402858851919</c:v>
                </c:pt>
                <c:pt idx="636">
                  <c:v>12.654643934264787</c:v>
                </c:pt>
                <c:pt idx="637">
                  <c:v>11.171623220332069</c:v>
                </c:pt>
                <c:pt idx="638">
                  <c:v>7.5100644122383251</c:v>
                </c:pt>
                <c:pt idx="639">
                  <c:v>3.2912472605263665</c:v>
                </c:pt>
                <c:pt idx="640">
                  <c:v>1.5347766006448642</c:v>
                </c:pt>
                <c:pt idx="641">
                  <c:v>2.7009749081029244</c:v>
                </c:pt>
                <c:pt idx="642">
                  <c:v>5.0025460483573596</c:v>
                </c:pt>
                <c:pt idx="643">
                  <c:v>6.2121666696080329</c:v>
                </c:pt>
                <c:pt idx="644">
                  <c:v>5.0425857952318163</c:v>
                </c:pt>
                <c:pt idx="645">
                  <c:v>2.5515140655796453</c:v>
                </c:pt>
                <c:pt idx="646">
                  <c:v>0.77666768309088607</c:v>
                </c:pt>
                <c:pt idx="647">
                  <c:v>0.20800459044613395</c:v>
                </c:pt>
                <c:pt idx="648">
                  <c:v>0.10745562977953686</c:v>
                </c:pt>
                <c:pt idx="649">
                  <c:v>5.7265569076592693E-2</c:v>
                </c:pt>
                <c:pt idx="650">
                  <c:v>3.0425055928411632E-2</c:v>
                </c:pt>
                <c:pt idx="651">
                  <c:v>2.6870163370593295E-2</c:v>
                </c:pt>
                <c:pt idx="652">
                  <c:v>2.688220219000341E-2</c:v>
                </c:pt>
                <c:pt idx="653">
                  <c:v>2.691886653625971E-2</c:v>
                </c:pt>
                <c:pt idx="654">
                  <c:v>2.8721189057226967E-2</c:v>
                </c:pt>
                <c:pt idx="655">
                  <c:v>2.8708820785186252E-2</c:v>
                </c:pt>
                <c:pt idx="656">
                  <c:v>3.0501480218892971E-2</c:v>
                </c:pt>
                <c:pt idx="657">
                  <c:v>3.2307278111819077E-2</c:v>
                </c:pt>
                <c:pt idx="658">
                  <c:v>3.2364787111622551E-2</c:v>
                </c:pt>
                <c:pt idx="659">
                  <c:v>3.6525010500940522E-2</c:v>
                </c:pt>
                <c:pt idx="660">
                  <c:v>4.344228382292098E-2</c:v>
                </c:pt>
                <c:pt idx="661">
                  <c:v>0.11372251705837758</c:v>
                </c:pt>
                <c:pt idx="662">
                  <c:v>0.30095759233926134</c:v>
                </c:pt>
                <c:pt idx="663">
                  <c:v>0.30165912518853699</c:v>
                </c:pt>
                <c:pt idx="664">
                  <c:v>0.30153508771929832</c:v>
                </c:pt>
                <c:pt idx="665">
                  <c:v>0.30141115221263193</c:v>
                </c:pt>
                <c:pt idx="666">
                  <c:v>0.28763183125599234</c:v>
                </c:pt>
                <c:pt idx="667">
                  <c:v>0.28763183125599234</c:v>
                </c:pt>
                <c:pt idx="668">
                  <c:v>0.28775006851192114</c:v>
                </c:pt>
                <c:pt idx="669">
                  <c:v>0.23303632625085677</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70</c:v>
                </c:pt>
                <c:pt idx="708">
                  <c:v>87.500000000000014</c:v>
                </c:pt>
                <c:pt idx="709">
                  <c:v>0</c:v>
                </c:pt>
                <c:pt idx="710">
                  <c:v>0</c:v>
                </c:pt>
                <c:pt idx="711">
                  <c:v>0</c:v>
                </c:pt>
                <c:pt idx="712">
                  <c:v>3.3333333333333335</c:v>
                </c:pt>
                <c:pt idx="713">
                  <c:v>198.33333333333331</c:v>
                </c:pt>
                <c:pt idx="714">
                  <c:v>530</c:v>
                </c:pt>
                <c:pt idx="715">
                  <c:v>390</c:v>
                </c:pt>
                <c:pt idx="716">
                  <c:v>75</c:v>
                </c:pt>
                <c:pt idx="717">
                  <c:v>0</c:v>
                </c:pt>
                <c:pt idx="718">
                  <c:v>0</c:v>
                </c:pt>
                <c:pt idx="719">
                  <c:v>50</c:v>
                </c:pt>
                <c:pt idx="720">
                  <c:v>100</c:v>
                </c:pt>
                <c:pt idx="721">
                  <c:v>12.5</c:v>
                </c:pt>
                <c:pt idx="722">
                  <c:v>0</c:v>
                </c:pt>
                <c:pt idx="723">
                  <c:v>0</c:v>
                </c:pt>
                <c:pt idx="724">
                  <c:v>0</c:v>
                </c:pt>
                <c:pt idx="725">
                  <c:v>0</c:v>
                </c:pt>
                <c:pt idx="726">
                  <c:v>15</c:v>
                </c:pt>
                <c:pt idx="727">
                  <c:v>5</c:v>
                </c:pt>
                <c:pt idx="728">
                  <c:v>0</c:v>
                </c:pt>
                <c:pt idx="729">
                  <c:v>0</c:v>
                </c:pt>
                <c:pt idx="730">
                  <c:v>35</c:v>
                </c:pt>
                <c:pt idx="731">
                  <c:v>27.500000000000004</c:v>
                </c:pt>
                <c:pt idx="732">
                  <c:v>175.00000000000003</c:v>
                </c:pt>
                <c:pt idx="733">
                  <c:v>475</c:v>
                </c:pt>
                <c:pt idx="734">
                  <c:v>482.5</c:v>
                </c:pt>
                <c:pt idx="735">
                  <c:v>192.5</c:v>
                </c:pt>
                <c:pt idx="736">
                  <c:v>57.499999999999993</c:v>
                </c:pt>
                <c:pt idx="737">
                  <c:v>112.5</c:v>
                </c:pt>
                <c:pt idx="738">
                  <c:v>105</c:v>
                </c:pt>
                <c:pt idx="739">
                  <c:v>0</c:v>
                </c:pt>
                <c:pt idx="740">
                  <c:v>0</c:v>
                </c:pt>
                <c:pt idx="741">
                  <c:v>0.625</c:v>
                </c:pt>
                <c:pt idx="742">
                  <c:v>34.642857142857139</c:v>
                </c:pt>
                <c:pt idx="743">
                  <c:v>28.199999999999996</c:v>
                </c:pt>
                <c:pt idx="744">
                  <c:v>15.65217391304348</c:v>
                </c:pt>
                <c:pt idx="745">
                  <c:v>0</c:v>
                </c:pt>
                <c:pt idx="746">
                  <c:v>0</c:v>
                </c:pt>
                <c:pt idx="747">
                  <c:v>2.0967741935483875</c:v>
                </c:pt>
                <c:pt idx="748">
                  <c:v>1.9047619047619049</c:v>
                </c:pt>
                <c:pt idx="749">
                  <c:v>0</c:v>
                </c:pt>
                <c:pt idx="750">
                  <c:v>0</c:v>
                </c:pt>
                <c:pt idx="751">
                  <c:v>0</c:v>
                </c:pt>
                <c:pt idx="752">
                  <c:v>0</c:v>
                </c:pt>
                <c:pt idx="753">
                  <c:v>0</c:v>
                </c:pt>
                <c:pt idx="754">
                  <c:v>0</c:v>
                </c:pt>
                <c:pt idx="755">
                  <c:v>0</c:v>
                </c:pt>
                <c:pt idx="756">
                  <c:v>0</c:v>
                </c:pt>
                <c:pt idx="757">
                  <c:v>0</c:v>
                </c:pt>
                <c:pt idx="758">
                  <c:v>0</c:v>
                </c:pt>
                <c:pt idx="759">
                  <c:v>0.11337868480725621</c:v>
                </c:pt>
                <c:pt idx="760">
                  <c:v>0.89832584728460585</c:v>
                </c:pt>
                <c:pt idx="761">
                  <c:v>0.2590673575129534</c:v>
                </c:pt>
                <c:pt idx="762">
                  <c:v>0</c:v>
                </c:pt>
                <c:pt idx="763">
                  <c:v>0</c:v>
                </c:pt>
                <c:pt idx="764">
                  <c:v>0</c:v>
                </c:pt>
                <c:pt idx="765">
                  <c:v>0</c:v>
                </c:pt>
                <c:pt idx="766">
                  <c:v>0</c:v>
                </c:pt>
                <c:pt idx="767">
                  <c:v>0</c:v>
                </c:pt>
                <c:pt idx="768">
                  <c:v>0</c:v>
                </c:pt>
                <c:pt idx="769">
                  <c:v>0</c:v>
                </c:pt>
                <c:pt idx="770">
                  <c:v>0</c:v>
                </c:pt>
                <c:pt idx="771">
                  <c:v>0.69645966337782916</c:v>
                </c:pt>
                <c:pt idx="772">
                  <c:v>4.1119118270453576</c:v>
                </c:pt>
                <c:pt idx="773">
                  <c:v>4.815133276010318</c:v>
                </c:pt>
                <c:pt idx="774">
                  <c:v>2.1456436931079321</c:v>
                </c:pt>
                <c:pt idx="775">
                  <c:v>0</c:v>
                </c:pt>
                <c:pt idx="776">
                  <c:v>0</c:v>
                </c:pt>
                <c:pt idx="777">
                  <c:v>15.289256198347109</c:v>
                </c:pt>
                <c:pt idx="778">
                  <c:v>23.128119800332776</c:v>
                </c:pt>
                <c:pt idx="779">
                  <c:v>23.349436392914654</c:v>
                </c:pt>
                <c:pt idx="780">
                  <c:v>25.93320235756385</c:v>
                </c:pt>
                <c:pt idx="781">
                  <c:v>27.654867256637168</c:v>
                </c:pt>
                <c:pt idx="782">
                  <c:v>14.426877470355731</c:v>
                </c:pt>
                <c:pt idx="783">
                  <c:v>2.4844720496894404</c:v>
                </c:pt>
              </c:numCache>
            </c:numRef>
          </c:xVal>
          <c:yVal>
            <c:numRef>
              <c:f>'15_Degrees'!$AB$20:$AB$803</c:f>
              <c:numCache>
                <c:formatCode>0.0</c:formatCode>
                <c:ptCount val="784"/>
                <c:pt idx="0">
                  <c:v>1.8</c:v>
                </c:pt>
                <c:pt idx="1">
                  <c:v>1.8</c:v>
                </c:pt>
                <c:pt idx="2">
                  <c:v>1.8</c:v>
                </c:pt>
                <c:pt idx="3">
                  <c:v>5.8</c:v>
                </c:pt>
                <c:pt idx="4">
                  <c:v>41.5</c:v>
                </c:pt>
                <c:pt idx="5">
                  <c:v>271.39999999999998</c:v>
                </c:pt>
                <c:pt idx="6">
                  <c:v>415</c:v>
                </c:pt>
                <c:pt idx="7">
                  <c:v>494.3</c:v>
                </c:pt>
                <c:pt idx="8">
                  <c:v>522</c:v>
                </c:pt>
                <c:pt idx="9">
                  <c:v>493.1</c:v>
                </c:pt>
                <c:pt idx="10">
                  <c:v>456.8</c:v>
                </c:pt>
                <c:pt idx="11">
                  <c:v>480.8</c:v>
                </c:pt>
                <c:pt idx="12">
                  <c:v>543.29999999999995</c:v>
                </c:pt>
                <c:pt idx="13">
                  <c:v>607.70000000000005</c:v>
                </c:pt>
                <c:pt idx="14">
                  <c:v>608.20000000000005</c:v>
                </c:pt>
                <c:pt idx="15">
                  <c:v>553.6</c:v>
                </c:pt>
                <c:pt idx="16">
                  <c:v>544.1</c:v>
                </c:pt>
                <c:pt idx="17">
                  <c:v>580.29999999999995</c:v>
                </c:pt>
                <c:pt idx="18">
                  <c:v>600.20000000000005</c:v>
                </c:pt>
                <c:pt idx="19">
                  <c:v>587.9</c:v>
                </c:pt>
                <c:pt idx="20">
                  <c:v>579.6</c:v>
                </c:pt>
                <c:pt idx="21">
                  <c:v>586.20000000000005</c:v>
                </c:pt>
                <c:pt idx="22">
                  <c:v>593.20000000000005</c:v>
                </c:pt>
                <c:pt idx="23">
                  <c:v>579.9</c:v>
                </c:pt>
                <c:pt idx="24">
                  <c:v>546.70000000000005</c:v>
                </c:pt>
                <c:pt idx="25">
                  <c:v>485.4</c:v>
                </c:pt>
                <c:pt idx="26">
                  <c:v>431.4</c:v>
                </c:pt>
                <c:pt idx="27">
                  <c:v>406.3</c:v>
                </c:pt>
                <c:pt idx="28">
                  <c:v>391</c:v>
                </c:pt>
                <c:pt idx="29">
                  <c:v>391.2</c:v>
                </c:pt>
                <c:pt idx="30">
                  <c:v>616.4</c:v>
                </c:pt>
                <c:pt idx="31">
                  <c:v>771.4</c:v>
                </c:pt>
                <c:pt idx="32">
                  <c:v>764.5</c:v>
                </c:pt>
                <c:pt idx="33">
                  <c:v>745.5</c:v>
                </c:pt>
                <c:pt idx="34">
                  <c:v>712.6</c:v>
                </c:pt>
                <c:pt idx="35">
                  <c:v>489.7</c:v>
                </c:pt>
                <c:pt idx="36">
                  <c:v>248.4</c:v>
                </c:pt>
                <c:pt idx="37">
                  <c:v>271.60000000000002</c:v>
                </c:pt>
                <c:pt idx="38">
                  <c:v>312.10000000000002</c:v>
                </c:pt>
                <c:pt idx="39">
                  <c:v>295.3</c:v>
                </c:pt>
                <c:pt idx="40">
                  <c:v>269.89999999999998</c:v>
                </c:pt>
                <c:pt idx="41">
                  <c:v>311.7</c:v>
                </c:pt>
                <c:pt idx="42">
                  <c:v>412.5</c:v>
                </c:pt>
                <c:pt idx="43">
                  <c:v>459.7</c:v>
                </c:pt>
                <c:pt idx="44">
                  <c:v>407.8</c:v>
                </c:pt>
                <c:pt idx="45">
                  <c:v>355.5</c:v>
                </c:pt>
                <c:pt idx="46">
                  <c:v>385</c:v>
                </c:pt>
                <c:pt idx="47">
                  <c:v>437.8</c:v>
                </c:pt>
                <c:pt idx="48">
                  <c:v>430.1</c:v>
                </c:pt>
                <c:pt idx="49">
                  <c:v>381.7</c:v>
                </c:pt>
                <c:pt idx="50">
                  <c:v>415.9</c:v>
                </c:pt>
                <c:pt idx="51">
                  <c:v>575.29999999999995</c:v>
                </c:pt>
                <c:pt idx="52">
                  <c:v>714.1</c:v>
                </c:pt>
                <c:pt idx="53">
                  <c:v>690.4</c:v>
                </c:pt>
                <c:pt idx="54">
                  <c:v>609.1</c:v>
                </c:pt>
                <c:pt idx="55">
                  <c:v>535.79999999999995</c:v>
                </c:pt>
                <c:pt idx="56">
                  <c:v>506.2</c:v>
                </c:pt>
                <c:pt idx="57">
                  <c:v>521.79999999999995</c:v>
                </c:pt>
                <c:pt idx="58">
                  <c:v>500.4</c:v>
                </c:pt>
                <c:pt idx="59">
                  <c:v>652.5</c:v>
                </c:pt>
                <c:pt idx="60">
                  <c:v>747.2</c:v>
                </c:pt>
                <c:pt idx="61">
                  <c:v>771.5</c:v>
                </c:pt>
                <c:pt idx="62">
                  <c:v>825.4</c:v>
                </c:pt>
                <c:pt idx="63">
                  <c:v>885.7</c:v>
                </c:pt>
                <c:pt idx="64">
                  <c:v>737.5</c:v>
                </c:pt>
                <c:pt idx="65">
                  <c:v>549.4</c:v>
                </c:pt>
                <c:pt idx="66">
                  <c:v>397.9</c:v>
                </c:pt>
                <c:pt idx="67">
                  <c:v>243.8</c:v>
                </c:pt>
                <c:pt idx="68">
                  <c:v>199.1</c:v>
                </c:pt>
                <c:pt idx="69">
                  <c:v>181.5</c:v>
                </c:pt>
                <c:pt idx="70">
                  <c:v>173.2</c:v>
                </c:pt>
                <c:pt idx="71">
                  <c:v>175.1</c:v>
                </c:pt>
                <c:pt idx="72">
                  <c:v>200.5</c:v>
                </c:pt>
                <c:pt idx="73">
                  <c:v>237.7</c:v>
                </c:pt>
                <c:pt idx="74">
                  <c:v>247.3</c:v>
                </c:pt>
                <c:pt idx="75">
                  <c:v>217.8</c:v>
                </c:pt>
                <c:pt idx="76">
                  <c:v>294.5</c:v>
                </c:pt>
                <c:pt idx="77">
                  <c:v>372.6</c:v>
                </c:pt>
                <c:pt idx="78">
                  <c:v>403.5</c:v>
                </c:pt>
                <c:pt idx="79">
                  <c:v>495.1</c:v>
                </c:pt>
                <c:pt idx="80">
                  <c:v>652.70000000000005</c:v>
                </c:pt>
                <c:pt idx="81">
                  <c:v>768.3</c:v>
                </c:pt>
                <c:pt idx="82">
                  <c:v>651.6</c:v>
                </c:pt>
                <c:pt idx="83">
                  <c:v>466.8</c:v>
                </c:pt>
                <c:pt idx="84">
                  <c:v>346.9</c:v>
                </c:pt>
                <c:pt idx="85">
                  <c:v>255.8</c:v>
                </c:pt>
                <c:pt idx="86">
                  <c:v>261.10000000000002</c:v>
                </c:pt>
                <c:pt idx="87">
                  <c:v>299.39999999999998</c:v>
                </c:pt>
                <c:pt idx="88">
                  <c:v>389.3</c:v>
                </c:pt>
                <c:pt idx="89">
                  <c:v>494.8</c:v>
                </c:pt>
                <c:pt idx="90">
                  <c:v>516</c:v>
                </c:pt>
                <c:pt idx="91">
                  <c:v>484.9</c:v>
                </c:pt>
                <c:pt idx="92">
                  <c:v>466.5</c:v>
                </c:pt>
                <c:pt idx="93">
                  <c:v>472</c:v>
                </c:pt>
                <c:pt idx="94">
                  <c:v>497.4</c:v>
                </c:pt>
                <c:pt idx="95">
                  <c:v>497.3</c:v>
                </c:pt>
                <c:pt idx="96">
                  <c:v>463.6</c:v>
                </c:pt>
                <c:pt idx="97">
                  <c:v>461</c:v>
                </c:pt>
                <c:pt idx="98">
                  <c:v>512.29999999999995</c:v>
                </c:pt>
                <c:pt idx="99">
                  <c:v>574.1</c:v>
                </c:pt>
                <c:pt idx="100">
                  <c:v>591.20000000000005</c:v>
                </c:pt>
                <c:pt idx="101">
                  <c:v>552.79999999999995</c:v>
                </c:pt>
                <c:pt idx="102">
                  <c:v>452.3</c:v>
                </c:pt>
                <c:pt idx="103">
                  <c:v>406.5</c:v>
                </c:pt>
                <c:pt idx="104">
                  <c:v>388.4</c:v>
                </c:pt>
                <c:pt idx="105">
                  <c:v>378.6</c:v>
                </c:pt>
                <c:pt idx="106">
                  <c:v>376.8</c:v>
                </c:pt>
                <c:pt idx="107">
                  <c:v>405.5</c:v>
                </c:pt>
                <c:pt idx="108">
                  <c:v>442.7</c:v>
                </c:pt>
                <c:pt idx="109">
                  <c:v>466.7</c:v>
                </c:pt>
                <c:pt idx="110">
                  <c:v>467.2</c:v>
                </c:pt>
                <c:pt idx="111">
                  <c:v>455.9</c:v>
                </c:pt>
                <c:pt idx="112">
                  <c:v>444.3</c:v>
                </c:pt>
                <c:pt idx="113">
                  <c:v>453.1</c:v>
                </c:pt>
                <c:pt idx="114">
                  <c:v>509</c:v>
                </c:pt>
                <c:pt idx="115">
                  <c:v>624.1</c:v>
                </c:pt>
                <c:pt idx="116">
                  <c:v>787</c:v>
                </c:pt>
                <c:pt idx="117">
                  <c:v>874.5</c:v>
                </c:pt>
                <c:pt idx="118">
                  <c:v>863.1</c:v>
                </c:pt>
                <c:pt idx="119">
                  <c:v>809.1</c:v>
                </c:pt>
                <c:pt idx="120">
                  <c:v>736.1</c:v>
                </c:pt>
                <c:pt idx="121">
                  <c:v>649.4</c:v>
                </c:pt>
                <c:pt idx="122">
                  <c:v>601.70000000000005</c:v>
                </c:pt>
                <c:pt idx="123">
                  <c:v>599.20000000000005</c:v>
                </c:pt>
                <c:pt idx="124">
                  <c:v>630.5</c:v>
                </c:pt>
                <c:pt idx="125">
                  <c:v>682.9</c:v>
                </c:pt>
                <c:pt idx="126">
                  <c:v>741.8</c:v>
                </c:pt>
                <c:pt idx="127">
                  <c:v>732.6</c:v>
                </c:pt>
                <c:pt idx="128">
                  <c:v>668.5</c:v>
                </c:pt>
                <c:pt idx="129">
                  <c:v>573.20000000000005</c:v>
                </c:pt>
                <c:pt idx="130">
                  <c:v>445.2</c:v>
                </c:pt>
                <c:pt idx="131">
                  <c:v>280.5</c:v>
                </c:pt>
                <c:pt idx="132">
                  <c:v>235.1</c:v>
                </c:pt>
                <c:pt idx="133">
                  <c:v>219</c:v>
                </c:pt>
                <c:pt idx="134">
                  <c:v>205.9</c:v>
                </c:pt>
                <c:pt idx="135">
                  <c:v>209.8</c:v>
                </c:pt>
                <c:pt idx="136">
                  <c:v>206.1</c:v>
                </c:pt>
                <c:pt idx="137">
                  <c:v>190.2</c:v>
                </c:pt>
                <c:pt idx="138">
                  <c:v>202.3</c:v>
                </c:pt>
                <c:pt idx="139">
                  <c:v>192.3</c:v>
                </c:pt>
                <c:pt idx="140">
                  <c:v>147</c:v>
                </c:pt>
                <c:pt idx="141">
                  <c:v>121.9</c:v>
                </c:pt>
                <c:pt idx="142">
                  <c:v>93.4</c:v>
                </c:pt>
                <c:pt idx="143">
                  <c:v>74.099999999999994</c:v>
                </c:pt>
                <c:pt idx="144">
                  <c:v>77.400000000000006</c:v>
                </c:pt>
                <c:pt idx="145">
                  <c:v>89.9</c:v>
                </c:pt>
                <c:pt idx="146">
                  <c:v>103.3</c:v>
                </c:pt>
                <c:pt idx="147">
                  <c:v>170.3</c:v>
                </c:pt>
                <c:pt idx="148">
                  <c:v>225.7</c:v>
                </c:pt>
                <c:pt idx="149">
                  <c:v>357.1</c:v>
                </c:pt>
                <c:pt idx="150">
                  <c:v>483.9</c:v>
                </c:pt>
                <c:pt idx="151">
                  <c:v>545.9</c:v>
                </c:pt>
                <c:pt idx="152">
                  <c:v>544.79999999999995</c:v>
                </c:pt>
                <c:pt idx="153">
                  <c:v>530.4</c:v>
                </c:pt>
                <c:pt idx="154">
                  <c:v>505.7</c:v>
                </c:pt>
                <c:pt idx="155">
                  <c:v>495.8</c:v>
                </c:pt>
                <c:pt idx="156">
                  <c:v>499.9</c:v>
                </c:pt>
                <c:pt idx="157">
                  <c:v>523.5</c:v>
                </c:pt>
                <c:pt idx="158">
                  <c:v>548.1</c:v>
                </c:pt>
                <c:pt idx="159">
                  <c:v>572.5</c:v>
                </c:pt>
                <c:pt idx="160">
                  <c:v>589.6</c:v>
                </c:pt>
                <c:pt idx="161">
                  <c:v>583.20000000000005</c:v>
                </c:pt>
                <c:pt idx="162">
                  <c:v>542</c:v>
                </c:pt>
                <c:pt idx="163">
                  <c:v>533.6</c:v>
                </c:pt>
                <c:pt idx="164">
                  <c:v>551.9</c:v>
                </c:pt>
                <c:pt idx="165">
                  <c:v>564.9</c:v>
                </c:pt>
                <c:pt idx="166">
                  <c:v>590.6</c:v>
                </c:pt>
                <c:pt idx="167">
                  <c:v>626.9</c:v>
                </c:pt>
                <c:pt idx="168">
                  <c:v>607.29999999999995</c:v>
                </c:pt>
                <c:pt idx="169">
                  <c:v>577.79999999999995</c:v>
                </c:pt>
                <c:pt idx="170">
                  <c:v>538.20000000000005</c:v>
                </c:pt>
                <c:pt idx="171">
                  <c:v>438.1</c:v>
                </c:pt>
                <c:pt idx="172">
                  <c:v>365</c:v>
                </c:pt>
                <c:pt idx="173">
                  <c:v>329.9</c:v>
                </c:pt>
                <c:pt idx="174">
                  <c:v>320.5</c:v>
                </c:pt>
                <c:pt idx="175">
                  <c:v>341.4</c:v>
                </c:pt>
                <c:pt idx="176">
                  <c:v>396.5</c:v>
                </c:pt>
                <c:pt idx="177">
                  <c:v>422.2</c:v>
                </c:pt>
                <c:pt idx="178">
                  <c:v>455.1</c:v>
                </c:pt>
                <c:pt idx="179">
                  <c:v>493.2</c:v>
                </c:pt>
                <c:pt idx="180">
                  <c:v>495.6</c:v>
                </c:pt>
                <c:pt idx="181">
                  <c:v>413.4</c:v>
                </c:pt>
                <c:pt idx="182">
                  <c:v>407.1</c:v>
                </c:pt>
                <c:pt idx="183">
                  <c:v>432.9</c:v>
                </c:pt>
                <c:pt idx="184">
                  <c:v>463.1</c:v>
                </c:pt>
                <c:pt idx="185">
                  <c:v>517.9</c:v>
                </c:pt>
                <c:pt idx="186">
                  <c:v>597.5</c:v>
                </c:pt>
                <c:pt idx="187">
                  <c:v>613.9</c:v>
                </c:pt>
                <c:pt idx="188">
                  <c:v>492.2</c:v>
                </c:pt>
                <c:pt idx="189">
                  <c:v>446.9</c:v>
                </c:pt>
                <c:pt idx="190">
                  <c:v>515</c:v>
                </c:pt>
                <c:pt idx="191">
                  <c:v>631</c:v>
                </c:pt>
                <c:pt idx="192">
                  <c:v>690.4</c:v>
                </c:pt>
                <c:pt idx="193">
                  <c:v>695.4</c:v>
                </c:pt>
                <c:pt idx="194">
                  <c:v>970.9</c:v>
                </c:pt>
                <c:pt idx="195">
                  <c:v>1238.5999999999999</c:v>
                </c:pt>
                <c:pt idx="196">
                  <c:v>1383.8</c:v>
                </c:pt>
                <c:pt idx="197">
                  <c:v>1411.7</c:v>
                </c:pt>
                <c:pt idx="198">
                  <c:v>1322.9</c:v>
                </c:pt>
                <c:pt idx="199">
                  <c:v>1190.3</c:v>
                </c:pt>
                <c:pt idx="200">
                  <c:v>976.1</c:v>
                </c:pt>
                <c:pt idx="201">
                  <c:v>781.6</c:v>
                </c:pt>
                <c:pt idx="202">
                  <c:v>686.2</c:v>
                </c:pt>
                <c:pt idx="203">
                  <c:v>610.5</c:v>
                </c:pt>
                <c:pt idx="204">
                  <c:v>543</c:v>
                </c:pt>
                <c:pt idx="205">
                  <c:v>479.5</c:v>
                </c:pt>
                <c:pt idx="206">
                  <c:v>433.5</c:v>
                </c:pt>
                <c:pt idx="207">
                  <c:v>361.7</c:v>
                </c:pt>
                <c:pt idx="208">
                  <c:v>269.39999999999998</c:v>
                </c:pt>
                <c:pt idx="209">
                  <c:v>224.9</c:v>
                </c:pt>
                <c:pt idx="210">
                  <c:v>219.6</c:v>
                </c:pt>
                <c:pt idx="211">
                  <c:v>214.8</c:v>
                </c:pt>
                <c:pt idx="212">
                  <c:v>237.8</c:v>
                </c:pt>
                <c:pt idx="213">
                  <c:v>265.60000000000002</c:v>
                </c:pt>
                <c:pt idx="214">
                  <c:v>294.2</c:v>
                </c:pt>
                <c:pt idx="215">
                  <c:v>334.4</c:v>
                </c:pt>
                <c:pt idx="216">
                  <c:v>383.3</c:v>
                </c:pt>
                <c:pt idx="217">
                  <c:v>432.6</c:v>
                </c:pt>
                <c:pt idx="218">
                  <c:v>448</c:v>
                </c:pt>
                <c:pt idx="219">
                  <c:v>417.6</c:v>
                </c:pt>
                <c:pt idx="220">
                  <c:v>386.1</c:v>
                </c:pt>
                <c:pt idx="221">
                  <c:v>386.9</c:v>
                </c:pt>
                <c:pt idx="222">
                  <c:v>467.5</c:v>
                </c:pt>
                <c:pt idx="223">
                  <c:v>554.79999999999995</c:v>
                </c:pt>
                <c:pt idx="224">
                  <c:v>538.20000000000005</c:v>
                </c:pt>
                <c:pt idx="225">
                  <c:v>389.3</c:v>
                </c:pt>
                <c:pt idx="226">
                  <c:v>176.3</c:v>
                </c:pt>
                <c:pt idx="227">
                  <c:v>39.4</c:v>
                </c:pt>
                <c:pt idx="228">
                  <c:v>23.9</c:v>
                </c:pt>
                <c:pt idx="229">
                  <c:v>49.7</c:v>
                </c:pt>
                <c:pt idx="230">
                  <c:v>129.9</c:v>
                </c:pt>
                <c:pt idx="231">
                  <c:v>340.8</c:v>
                </c:pt>
                <c:pt idx="232">
                  <c:v>584.9</c:v>
                </c:pt>
                <c:pt idx="233">
                  <c:v>756.6</c:v>
                </c:pt>
                <c:pt idx="234">
                  <c:v>814.3</c:v>
                </c:pt>
                <c:pt idx="235">
                  <c:v>757.4</c:v>
                </c:pt>
                <c:pt idx="236">
                  <c:v>623.9</c:v>
                </c:pt>
                <c:pt idx="237">
                  <c:v>430.1</c:v>
                </c:pt>
                <c:pt idx="238">
                  <c:v>310.10000000000002</c:v>
                </c:pt>
                <c:pt idx="239">
                  <c:v>227.1</c:v>
                </c:pt>
                <c:pt idx="240">
                  <c:v>165.3</c:v>
                </c:pt>
                <c:pt idx="241">
                  <c:v>130.69999999999999</c:v>
                </c:pt>
                <c:pt idx="242">
                  <c:v>115.1</c:v>
                </c:pt>
                <c:pt idx="243">
                  <c:v>118</c:v>
                </c:pt>
                <c:pt idx="244">
                  <c:v>128</c:v>
                </c:pt>
                <c:pt idx="245">
                  <c:v>131.5</c:v>
                </c:pt>
                <c:pt idx="246">
                  <c:v>128</c:v>
                </c:pt>
                <c:pt idx="247">
                  <c:v>122.6</c:v>
                </c:pt>
                <c:pt idx="248">
                  <c:v>116.4</c:v>
                </c:pt>
                <c:pt idx="249">
                  <c:v>122.9</c:v>
                </c:pt>
                <c:pt idx="250">
                  <c:v>144.69999999999999</c:v>
                </c:pt>
                <c:pt idx="251">
                  <c:v>168.2</c:v>
                </c:pt>
                <c:pt idx="252">
                  <c:v>198.7</c:v>
                </c:pt>
                <c:pt idx="253">
                  <c:v>204.5</c:v>
                </c:pt>
                <c:pt idx="254">
                  <c:v>191.8</c:v>
                </c:pt>
                <c:pt idx="255">
                  <c:v>228.5</c:v>
                </c:pt>
                <c:pt idx="256">
                  <c:v>311.2</c:v>
                </c:pt>
                <c:pt idx="257">
                  <c:v>369.8</c:v>
                </c:pt>
                <c:pt idx="258">
                  <c:v>376</c:v>
                </c:pt>
                <c:pt idx="259">
                  <c:v>359.7</c:v>
                </c:pt>
                <c:pt idx="260">
                  <c:v>344.8</c:v>
                </c:pt>
                <c:pt idx="261">
                  <c:v>334.6</c:v>
                </c:pt>
                <c:pt idx="262">
                  <c:v>324.7</c:v>
                </c:pt>
                <c:pt idx="263">
                  <c:v>335.7</c:v>
                </c:pt>
                <c:pt idx="264">
                  <c:v>346.4</c:v>
                </c:pt>
                <c:pt idx="265">
                  <c:v>332.9</c:v>
                </c:pt>
                <c:pt idx="266">
                  <c:v>368</c:v>
                </c:pt>
                <c:pt idx="267">
                  <c:v>372.8</c:v>
                </c:pt>
                <c:pt idx="268">
                  <c:v>367.9</c:v>
                </c:pt>
                <c:pt idx="269">
                  <c:v>387.5</c:v>
                </c:pt>
                <c:pt idx="270">
                  <c:v>403.7</c:v>
                </c:pt>
                <c:pt idx="271">
                  <c:v>412.7</c:v>
                </c:pt>
                <c:pt idx="272">
                  <c:v>447.7</c:v>
                </c:pt>
                <c:pt idx="273">
                  <c:v>498.2</c:v>
                </c:pt>
                <c:pt idx="274">
                  <c:v>548.1</c:v>
                </c:pt>
                <c:pt idx="275">
                  <c:v>626.79999999999995</c:v>
                </c:pt>
                <c:pt idx="276">
                  <c:v>592.4</c:v>
                </c:pt>
                <c:pt idx="277">
                  <c:v>590.4</c:v>
                </c:pt>
                <c:pt idx="278">
                  <c:v>677</c:v>
                </c:pt>
                <c:pt idx="279">
                  <c:v>807.8</c:v>
                </c:pt>
                <c:pt idx="280">
                  <c:v>881.4</c:v>
                </c:pt>
                <c:pt idx="281">
                  <c:v>872.4</c:v>
                </c:pt>
                <c:pt idx="282">
                  <c:v>846.4</c:v>
                </c:pt>
                <c:pt idx="283">
                  <c:v>774</c:v>
                </c:pt>
                <c:pt idx="284">
                  <c:v>682.5</c:v>
                </c:pt>
                <c:pt idx="285">
                  <c:v>611.20000000000005</c:v>
                </c:pt>
                <c:pt idx="286">
                  <c:v>589.79999999999995</c:v>
                </c:pt>
                <c:pt idx="287">
                  <c:v>622</c:v>
                </c:pt>
                <c:pt idx="288">
                  <c:v>631.6</c:v>
                </c:pt>
                <c:pt idx="289">
                  <c:v>619.1</c:v>
                </c:pt>
                <c:pt idx="290">
                  <c:v>592.29999999999995</c:v>
                </c:pt>
                <c:pt idx="291">
                  <c:v>569.29999999999995</c:v>
                </c:pt>
                <c:pt idx="292">
                  <c:v>569.4</c:v>
                </c:pt>
                <c:pt idx="293">
                  <c:v>577.20000000000005</c:v>
                </c:pt>
                <c:pt idx="294">
                  <c:v>493.5</c:v>
                </c:pt>
                <c:pt idx="295">
                  <c:v>421.5</c:v>
                </c:pt>
                <c:pt idx="296">
                  <c:v>378.5</c:v>
                </c:pt>
                <c:pt idx="297">
                  <c:v>367.3</c:v>
                </c:pt>
                <c:pt idx="298">
                  <c:v>381</c:v>
                </c:pt>
                <c:pt idx="299">
                  <c:v>396.9</c:v>
                </c:pt>
                <c:pt idx="300">
                  <c:v>399.3</c:v>
                </c:pt>
                <c:pt idx="301">
                  <c:v>393.4</c:v>
                </c:pt>
                <c:pt idx="302">
                  <c:v>393.1</c:v>
                </c:pt>
                <c:pt idx="303">
                  <c:v>407.2</c:v>
                </c:pt>
                <c:pt idx="304">
                  <c:v>422.6</c:v>
                </c:pt>
                <c:pt idx="305">
                  <c:v>432.8</c:v>
                </c:pt>
                <c:pt idx="306">
                  <c:v>439.8</c:v>
                </c:pt>
                <c:pt idx="307">
                  <c:v>445.7</c:v>
                </c:pt>
                <c:pt idx="308">
                  <c:v>451.3</c:v>
                </c:pt>
                <c:pt idx="309">
                  <c:v>404.9</c:v>
                </c:pt>
                <c:pt idx="310">
                  <c:v>383.4</c:v>
                </c:pt>
                <c:pt idx="311">
                  <c:v>320.89999999999998</c:v>
                </c:pt>
                <c:pt idx="312">
                  <c:v>234.1</c:v>
                </c:pt>
                <c:pt idx="313">
                  <c:v>177.1</c:v>
                </c:pt>
                <c:pt idx="314">
                  <c:v>205</c:v>
                </c:pt>
                <c:pt idx="315">
                  <c:v>206.9</c:v>
                </c:pt>
                <c:pt idx="316">
                  <c:v>189.5</c:v>
                </c:pt>
                <c:pt idx="317">
                  <c:v>156.9</c:v>
                </c:pt>
                <c:pt idx="318">
                  <c:v>102.7</c:v>
                </c:pt>
                <c:pt idx="319">
                  <c:v>34.6</c:v>
                </c:pt>
                <c:pt idx="320">
                  <c:v>14.6</c:v>
                </c:pt>
                <c:pt idx="321">
                  <c:v>16.899999999999999</c:v>
                </c:pt>
                <c:pt idx="322">
                  <c:v>18.100000000000001</c:v>
                </c:pt>
                <c:pt idx="323">
                  <c:v>17.399999999999999</c:v>
                </c:pt>
                <c:pt idx="324">
                  <c:v>17</c:v>
                </c:pt>
                <c:pt idx="325">
                  <c:v>33.4</c:v>
                </c:pt>
                <c:pt idx="326">
                  <c:v>135.30000000000001</c:v>
                </c:pt>
                <c:pt idx="327">
                  <c:v>179.9</c:v>
                </c:pt>
                <c:pt idx="328">
                  <c:v>208.5</c:v>
                </c:pt>
                <c:pt idx="329">
                  <c:v>237.3</c:v>
                </c:pt>
                <c:pt idx="330">
                  <c:v>242.1</c:v>
                </c:pt>
                <c:pt idx="331">
                  <c:v>239.2</c:v>
                </c:pt>
                <c:pt idx="332">
                  <c:v>228.5</c:v>
                </c:pt>
                <c:pt idx="333">
                  <c:v>204.9</c:v>
                </c:pt>
                <c:pt idx="334">
                  <c:v>151.69999999999999</c:v>
                </c:pt>
                <c:pt idx="335">
                  <c:v>82.5</c:v>
                </c:pt>
                <c:pt idx="336">
                  <c:v>29.8</c:v>
                </c:pt>
                <c:pt idx="337">
                  <c:v>6.8</c:v>
                </c:pt>
                <c:pt idx="338">
                  <c:v>2</c:v>
                </c:pt>
                <c:pt idx="339">
                  <c:v>1.8</c:v>
                </c:pt>
                <c:pt idx="340">
                  <c:v>1.8</c:v>
                </c:pt>
                <c:pt idx="341">
                  <c:v>1.8</c:v>
                </c:pt>
                <c:pt idx="342">
                  <c:v>1.8</c:v>
                </c:pt>
                <c:pt idx="343">
                  <c:v>1.7</c:v>
                </c:pt>
                <c:pt idx="344">
                  <c:v>1.7</c:v>
                </c:pt>
                <c:pt idx="345">
                  <c:v>1.7</c:v>
                </c:pt>
                <c:pt idx="346">
                  <c:v>1.7</c:v>
                </c:pt>
                <c:pt idx="347">
                  <c:v>1.7</c:v>
                </c:pt>
                <c:pt idx="348">
                  <c:v>1.6</c:v>
                </c:pt>
                <c:pt idx="349">
                  <c:v>1.6</c:v>
                </c:pt>
                <c:pt idx="350">
                  <c:v>1.6</c:v>
                </c:pt>
                <c:pt idx="351">
                  <c:v>1.6</c:v>
                </c:pt>
                <c:pt idx="352">
                  <c:v>1.6</c:v>
                </c:pt>
                <c:pt idx="353">
                  <c:v>1.6</c:v>
                </c:pt>
                <c:pt idx="354">
                  <c:v>1.4</c:v>
                </c:pt>
                <c:pt idx="355">
                  <c:v>1.4</c:v>
                </c:pt>
                <c:pt idx="356">
                  <c:v>1.4</c:v>
                </c:pt>
                <c:pt idx="357">
                  <c:v>1.4</c:v>
                </c:pt>
                <c:pt idx="358">
                  <c:v>1.4</c:v>
                </c:pt>
                <c:pt idx="359">
                  <c:v>1.3</c:v>
                </c:pt>
                <c:pt idx="360">
                  <c:v>1.3</c:v>
                </c:pt>
                <c:pt idx="361">
                  <c:v>1.3</c:v>
                </c:pt>
                <c:pt idx="362">
                  <c:v>1.3</c:v>
                </c:pt>
                <c:pt idx="363">
                  <c:v>1.3</c:v>
                </c:pt>
                <c:pt idx="364">
                  <c:v>1.3</c:v>
                </c:pt>
                <c:pt idx="365">
                  <c:v>1.3</c:v>
                </c:pt>
                <c:pt idx="366">
                  <c:v>1.3</c:v>
                </c:pt>
                <c:pt idx="367">
                  <c:v>1.3</c:v>
                </c:pt>
                <c:pt idx="368">
                  <c:v>1.2</c:v>
                </c:pt>
                <c:pt idx="369">
                  <c:v>1.2</c:v>
                </c:pt>
                <c:pt idx="370">
                  <c:v>1.2</c:v>
                </c:pt>
                <c:pt idx="371">
                  <c:v>1.2</c:v>
                </c:pt>
                <c:pt idx="372">
                  <c:v>1.2</c:v>
                </c:pt>
                <c:pt idx="373">
                  <c:v>1.2</c:v>
                </c:pt>
                <c:pt idx="374">
                  <c:v>1.1000000000000001</c:v>
                </c:pt>
                <c:pt idx="375">
                  <c:v>1.1000000000000001</c:v>
                </c:pt>
                <c:pt idx="376">
                  <c:v>1.1000000000000001</c:v>
                </c:pt>
                <c:pt idx="377">
                  <c:v>1.1000000000000001</c:v>
                </c:pt>
                <c:pt idx="378">
                  <c:v>1.1000000000000001</c:v>
                </c:pt>
                <c:pt idx="379">
                  <c:v>1</c:v>
                </c:pt>
                <c:pt idx="380">
                  <c:v>1</c:v>
                </c:pt>
                <c:pt idx="381">
                  <c:v>1</c:v>
                </c:pt>
                <c:pt idx="382">
                  <c:v>1</c:v>
                </c:pt>
                <c:pt idx="383">
                  <c:v>0.9</c:v>
                </c:pt>
                <c:pt idx="384">
                  <c:v>0.9</c:v>
                </c:pt>
                <c:pt idx="385">
                  <c:v>0.9</c:v>
                </c:pt>
                <c:pt idx="386">
                  <c:v>0.9</c:v>
                </c:pt>
                <c:pt idx="387">
                  <c:v>0.9</c:v>
                </c:pt>
                <c:pt idx="388">
                  <c:v>4.9000000000000004</c:v>
                </c:pt>
                <c:pt idx="389">
                  <c:v>12.8</c:v>
                </c:pt>
                <c:pt idx="390">
                  <c:v>52.8</c:v>
                </c:pt>
                <c:pt idx="391">
                  <c:v>150.80000000000001</c:v>
                </c:pt>
                <c:pt idx="392">
                  <c:v>238.8</c:v>
                </c:pt>
                <c:pt idx="393">
                  <c:v>280.8</c:v>
                </c:pt>
                <c:pt idx="394">
                  <c:v>302.8</c:v>
                </c:pt>
                <c:pt idx="395">
                  <c:v>298.7</c:v>
                </c:pt>
                <c:pt idx="396">
                  <c:v>293.8</c:v>
                </c:pt>
                <c:pt idx="397">
                  <c:v>300.5</c:v>
                </c:pt>
                <c:pt idx="398">
                  <c:v>288</c:v>
                </c:pt>
                <c:pt idx="399">
                  <c:v>313.5</c:v>
                </c:pt>
                <c:pt idx="400">
                  <c:v>358.8</c:v>
                </c:pt>
                <c:pt idx="401">
                  <c:v>435</c:v>
                </c:pt>
                <c:pt idx="402">
                  <c:v>518.4</c:v>
                </c:pt>
                <c:pt idx="403">
                  <c:v>528</c:v>
                </c:pt>
                <c:pt idx="404">
                  <c:v>466.5</c:v>
                </c:pt>
                <c:pt idx="405">
                  <c:v>387.9</c:v>
                </c:pt>
                <c:pt idx="406">
                  <c:v>306.5</c:v>
                </c:pt>
                <c:pt idx="407">
                  <c:v>222.3</c:v>
                </c:pt>
                <c:pt idx="408">
                  <c:v>201.8</c:v>
                </c:pt>
                <c:pt idx="409">
                  <c:v>215.6</c:v>
                </c:pt>
                <c:pt idx="410">
                  <c:v>228.4</c:v>
                </c:pt>
                <c:pt idx="411">
                  <c:v>239.7</c:v>
                </c:pt>
                <c:pt idx="412">
                  <c:v>266.2</c:v>
                </c:pt>
                <c:pt idx="413">
                  <c:v>277.3</c:v>
                </c:pt>
                <c:pt idx="414">
                  <c:v>277.8</c:v>
                </c:pt>
                <c:pt idx="415">
                  <c:v>287.2</c:v>
                </c:pt>
                <c:pt idx="416">
                  <c:v>296.89999999999998</c:v>
                </c:pt>
                <c:pt idx="417">
                  <c:v>291.10000000000002</c:v>
                </c:pt>
                <c:pt idx="418">
                  <c:v>286</c:v>
                </c:pt>
                <c:pt idx="419">
                  <c:v>307.5</c:v>
                </c:pt>
                <c:pt idx="420">
                  <c:v>342.1</c:v>
                </c:pt>
                <c:pt idx="421">
                  <c:v>392.5</c:v>
                </c:pt>
                <c:pt idx="422">
                  <c:v>450.9</c:v>
                </c:pt>
                <c:pt idx="423">
                  <c:v>474.3</c:v>
                </c:pt>
                <c:pt idx="424">
                  <c:v>481.5</c:v>
                </c:pt>
                <c:pt idx="425">
                  <c:v>471.8</c:v>
                </c:pt>
                <c:pt idx="426">
                  <c:v>449.9</c:v>
                </c:pt>
                <c:pt idx="427">
                  <c:v>441.3</c:v>
                </c:pt>
                <c:pt idx="428">
                  <c:v>437.9</c:v>
                </c:pt>
                <c:pt idx="429">
                  <c:v>379.4</c:v>
                </c:pt>
                <c:pt idx="430">
                  <c:v>389.6</c:v>
                </c:pt>
                <c:pt idx="431">
                  <c:v>396.7</c:v>
                </c:pt>
                <c:pt idx="432">
                  <c:v>411.5</c:v>
                </c:pt>
                <c:pt idx="433">
                  <c:v>436.4</c:v>
                </c:pt>
                <c:pt idx="434">
                  <c:v>436.2</c:v>
                </c:pt>
                <c:pt idx="435">
                  <c:v>410.6</c:v>
                </c:pt>
                <c:pt idx="436">
                  <c:v>356.7</c:v>
                </c:pt>
                <c:pt idx="437">
                  <c:v>314.5</c:v>
                </c:pt>
                <c:pt idx="438">
                  <c:v>395.5</c:v>
                </c:pt>
                <c:pt idx="439">
                  <c:v>520.5</c:v>
                </c:pt>
                <c:pt idx="440">
                  <c:v>584.20000000000005</c:v>
                </c:pt>
                <c:pt idx="441">
                  <c:v>736.3</c:v>
                </c:pt>
                <c:pt idx="442">
                  <c:v>786.2</c:v>
                </c:pt>
                <c:pt idx="443">
                  <c:v>821</c:v>
                </c:pt>
                <c:pt idx="444">
                  <c:v>927.6</c:v>
                </c:pt>
                <c:pt idx="445">
                  <c:v>1097.8</c:v>
                </c:pt>
                <c:pt idx="446">
                  <c:v>1377.2</c:v>
                </c:pt>
                <c:pt idx="447">
                  <c:v>2171.3000000000002</c:v>
                </c:pt>
                <c:pt idx="448">
                  <c:v>4372.8</c:v>
                </c:pt>
                <c:pt idx="449">
                  <c:v>4676.6000000000004</c:v>
                </c:pt>
                <c:pt idx="450">
                  <c:v>4560.3</c:v>
                </c:pt>
                <c:pt idx="451">
                  <c:v>4419.8999999999996</c:v>
                </c:pt>
                <c:pt idx="452">
                  <c:v>4327</c:v>
                </c:pt>
                <c:pt idx="453">
                  <c:v>4324.2</c:v>
                </c:pt>
                <c:pt idx="454">
                  <c:v>4458.6000000000004</c:v>
                </c:pt>
                <c:pt idx="455">
                  <c:v>4724.5</c:v>
                </c:pt>
                <c:pt idx="456">
                  <c:v>5017.3</c:v>
                </c:pt>
                <c:pt idx="457">
                  <c:v>5267.6</c:v>
                </c:pt>
                <c:pt idx="458">
                  <c:v>5414.7</c:v>
                </c:pt>
                <c:pt idx="459">
                  <c:v>5462.5</c:v>
                </c:pt>
                <c:pt idx="460">
                  <c:v>5475</c:v>
                </c:pt>
                <c:pt idx="461">
                  <c:v>5484</c:v>
                </c:pt>
                <c:pt idx="462">
                  <c:v>5495.5</c:v>
                </c:pt>
                <c:pt idx="463">
                  <c:v>5496.4</c:v>
                </c:pt>
                <c:pt idx="464">
                  <c:v>5488.6</c:v>
                </c:pt>
                <c:pt idx="465">
                  <c:v>5477.4</c:v>
                </c:pt>
                <c:pt idx="466">
                  <c:v>5469.8</c:v>
                </c:pt>
                <c:pt idx="467">
                  <c:v>5463.3</c:v>
                </c:pt>
                <c:pt idx="468">
                  <c:v>5457.4</c:v>
                </c:pt>
                <c:pt idx="469">
                  <c:v>5446.8</c:v>
                </c:pt>
                <c:pt idx="470">
                  <c:v>5437.8</c:v>
                </c:pt>
                <c:pt idx="471">
                  <c:v>5431</c:v>
                </c:pt>
                <c:pt idx="472">
                  <c:v>5406.2</c:v>
                </c:pt>
                <c:pt idx="473">
                  <c:v>5396.1</c:v>
                </c:pt>
                <c:pt idx="474">
                  <c:v>5397.4</c:v>
                </c:pt>
                <c:pt idx="475">
                  <c:v>5398.5</c:v>
                </c:pt>
                <c:pt idx="476">
                  <c:v>5397.2</c:v>
                </c:pt>
                <c:pt idx="477">
                  <c:v>5394</c:v>
                </c:pt>
                <c:pt idx="478">
                  <c:v>5385.4</c:v>
                </c:pt>
                <c:pt idx="479">
                  <c:v>5374.5</c:v>
                </c:pt>
                <c:pt idx="480">
                  <c:v>5344.5</c:v>
                </c:pt>
                <c:pt idx="481">
                  <c:v>5289.5</c:v>
                </c:pt>
                <c:pt idx="482">
                  <c:v>5280.5</c:v>
                </c:pt>
                <c:pt idx="483">
                  <c:v>5279.8</c:v>
                </c:pt>
                <c:pt idx="484">
                  <c:v>5284.9</c:v>
                </c:pt>
                <c:pt idx="485">
                  <c:v>5296</c:v>
                </c:pt>
                <c:pt idx="486">
                  <c:v>5339</c:v>
                </c:pt>
                <c:pt idx="487">
                  <c:v>5370.5</c:v>
                </c:pt>
                <c:pt idx="488">
                  <c:v>5378</c:v>
                </c:pt>
                <c:pt idx="489">
                  <c:v>5379.7</c:v>
                </c:pt>
                <c:pt idx="490">
                  <c:v>5382.6</c:v>
                </c:pt>
                <c:pt idx="491">
                  <c:v>5376.7</c:v>
                </c:pt>
                <c:pt idx="492">
                  <c:v>5306.9</c:v>
                </c:pt>
                <c:pt idx="493">
                  <c:v>5123.3999999999996</c:v>
                </c:pt>
                <c:pt idx="494">
                  <c:v>4457.8999999999996</c:v>
                </c:pt>
                <c:pt idx="495">
                  <c:v>2093.1999999999998</c:v>
                </c:pt>
                <c:pt idx="496">
                  <c:v>1562.1</c:v>
                </c:pt>
                <c:pt idx="497">
                  <c:v>1563.9</c:v>
                </c:pt>
                <c:pt idx="498">
                  <c:v>1563.6</c:v>
                </c:pt>
                <c:pt idx="499">
                  <c:v>1564.7</c:v>
                </c:pt>
                <c:pt idx="500">
                  <c:v>1566.4</c:v>
                </c:pt>
                <c:pt idx="501">
                  <c:v>1595.7</c:v>
                </c:pt>
                <c:pt idx="502">
                  <c:v>1688.3</c:v>
                </c:pt>
                <c:pt idx="503">
                  <c:v>1706</c:v>
                </c:pt>
                <c:pt idx="504">
                  <c:v>1340.7</c:v>
                </c:pt>
                <c:pt idx="505">
                  <c:v>671.9</c:v>
                </c:pt>
                <c:pt idx="506">
                  <c:v>173.6</c:v>
                </c:pt>
                <c:pt idx="507">
                  <c:v>16.8</c:v>
                </c:pt>
                <c:pt idx="508">
                  <c:v>1.5</c:v>
                </c:pt>
                <c:pt idx="509">
                  <c:v>1.7</c:v>
                </c:pt>
                <c:pt idx="510">
                  <c:v>2</c:v>
                </c:pt>
                <c:pt idx="511">
                  <c:v>2</c:v>
                </c:pt>
                <c:pt idx="512">
                  <c:v>2.1</c:v>
                </c:pt>
                <c:pt idx="513">
                  <c:v>2.1</c:v>
                </c:pt>
                <c:pt idx="514">
                  <c:v>2.1</c:v>
                </c:pt>
                <c:pt idx="515">
                  <c:v>2.1</c:v>
                </c:pt>
                <c:pt idx="516">
                  <c:v>2.1</c:v>
                </c:pt>
                <c:pt idx="517">
                  <c:v>2.1</c:v>
                </c:pt>
                <c:pt idx="518">
                  <c:v>2.1</c:v>
                </c:pt>
                <c:pt idx="519">
                  <c:v>2.1</c:v>
                </c:pt>
                <c:pt idx="520">
                  <c:v>2.1</c:v>
                </c:pt>
                <c:pt idx="521">
                  <c:v>2.1</c:v>
                </c:pt>
                <c:pt idx="522">
                  <c:v>2.1</c:v>
                </c:pt>
                <c:pt idx="523">
                  <c:v>2.1</c:v>
                </c:pt>
                <c:pt idx="524">
                  <c:v>2.1</c:v>
                </c:pt>
                <c:pt idx="525">
                  <c:v>2.1</c:v>
                </c:pt>
                <c:pt idx="526">
                  <c:v>2</c:v>
                </c:pt>
                <c:pt idx="527">
                  <c:v>2</c:v>
                </c:pt>
                <c:pt idx="528">
                  <c:v>2</c:v>
                </c:pt>
                <c:pt idx="529">
                  <c:v>2</c:v>
                </c:pt>
                <c:pt idx="530">
                  <c:v>2</c:v>
                </c:pt>
                <c:pt idx="531">
                  <c:v>2</c:v>
                </c:pt>
                <c:pt idx="532">
                  <c:v>2</c:v>
                </c:pt>
                <c:pt idx="533">
                  <c:v>2</c:v>
                </c:pt>
                <c:pt idx="534">
                  <c:v>2</c:v>
                </c:pt>
                <c:pt idx="535">
                  <c:v>2</c:v>
                </c:pt>
                <c:pt idx="536">
                  <c:v>1.9</c:v>
                </c:pt>
                <c:pt idx="537">
                  <c:v>1.9</c:v>
                </c:pt>
                <c:pt idx="538">
                  <c:v>1.9</c:v>
                </c:pt>
                <c:pt idx="539">
                  <c:v>1.9</c:v>
                </c:pt>
                <c:pt idx="540">
                  <c:v>1.9</c:v>
                </c:pt>
                <c:pt idx="541">
                  <c:v>1.9</c:v>
                </c:pt>
                <c:pt idx="542">
                  <c:v>1.8</c:v>
                </c:pt>
                <c:pt idx="543">
                  <c:v>1.8</c:v>
                </c:pt>
                <c:pt idx="544">
                  <c:v>1.8</c:v>
                </c:pt>
                <c:pt idx="545">
                  <c:v>1.8</c:v>
                </c:pt>
                <c:pt idx="546">
                  <c:v>1.8</c:v>
                </c:pt>
                <c:pt idx="547">
                  <c:v>1.8</c:v>
                </c:pt>
                <c:pt idx="548">
                  <c:v>1.8</c:v>
                </c:pt>
                <c:pt idx="549">
                  <c:v>1.8</c:v>
                </c:pt>
                <c:pt idx="550">
                  <c:v>1.7</c:v>
                </c:pt>
                <c:pt idx="551">
                  <c:v>1.7</c:v>
                </c:pt>
                <c:pt idx="552">
                  <c:v>1.4</c:v>
                </c:pt>
                <c:pt idx="553">
                  <c:v>3.2</c:v>
                </c:pt>
                <c:pt idx="554">
                  <c:v>12.9</c:v>
                </c:pt>
                <c:pt idx="555">
                  <c:v>84.7</c:v>
                </c:pt>
                <c:pt idx="556">
                  <c:v>432.5</c:v>
                </c:pt>
                <c:pt idx="557">
                  <c:v>520.20000000000005</c:v>
                </c:pt>
                <c:pt idx="558">
                  <c:v>498</c:v>
                </c:pt>
                <c:pt idx="559">
                  <c:v>462</c:v>
                </c:pt>
                <c:pt idx="560">
                  <c:v>420</c:v>
                </c:pt>
                <c:pt idx="561">
                  <c:v>260</c:v>
                </c:pt>
                <c:pt idx="562">
                  <c:v>236</c:v>
                </c:pt>
                <c:pt idx="563">
                  <c:v>252</c:v>
                </c:pt>
                <c:pt idx="564">
                  <c:v>276</c:v>
                </c:pt>
                <c:pt idx="565">
                  <c:v>322.2</c:v>
                </c:pt>
                <c:pt idx="566">
                  <c:v>459.8</c:v>
                </c:pt>
                <c:pt idx="567">
                  <c:v>536.4</c:v>
                </c:pt>
                <c:pt idx="568">
                  <c:v>599.29999999999995</c:v>
                </c:pt>
                <c:pt idx="569">
                  <c:v>620.29999999999995</c:v>
                </c:pt>
                <c:pt idx="570">
                  <c:v>569.79999999999995</c:v>
                </c:pt>
                <c:pt idx="571">
                  <c:v>462.8</c:v>
                </c:pt>
                <c:pt idx="572">
                  <c:v>409.1</c:v>
                </c:pt>
                <c:pt idx="573">
                  <c:v>391.7</c:v>
                </c:pt>
                <c:pt idx="574">
                  <c:v>422.1</c:v>
                </c:pt>
                <c:pt idx="575">
                  <c:v>507.8</c:v>
                </c:pt>
                <c:pt idx="576">
                  <c:v>558.5</c:v>
                </c:pt>
                <c:pt idx="577">
                  <c:v>567.1</c:v>
                </c:pt>
                <c:pt idx="578">
                  <c:v>554.5</c:v>
                </c:pt>
                <c:pt idx="579">
                  <c:v>543.79999999999995</c:v>
                </c:pt>
                <c:pt idx="580">
                  <c:v>502.3</c:v>
                </c:pt>
                <c:pt idx="581">
                  <c:v>512.1</c:v>
                </c:pt>
                <c:pt idx="582">
                  <c:v>524.70000000000005</c:v>
                </c:pt>
                <c:pt idx="583">
                  <c:v>534.1</c:v>
                </c:pt>
                <c:pt idx="584">
                  <c:v>563.5</c:v>
                </c:pt>
                <c:pt idx="585">
                  <c:v>586.9</c:v>
                </c:pt>
                <c:pt idx="586">
                  <c:v>570</c:v>
                </c:pt>
                <c:pt idx="587">
                  <c:v>537.29999999999995</c:v>
                </c:pt>
                <c:pt idx="588">
                  <c:v>498.1</c:v>
                </c:pt>
                <c:pt idx="589">
                  <c:v>564</c:v>
                </c:pt>
                <c:pt idx="590">
                  <c:v>620.5</c:v>
                </c:pt>
                <c:pt idx="591">
                  <c:v>616.6</c:v>
                </c:pt>
                <c:pt idx="592">
                  <c:v>562.5</c:v>
                </c:pt>
                <c:pt idx="593">
                  <c:v>574.70000000000005</c:v>
                </c:pt>
                <c:pt idx="594">
                  <c:v>633.79999999999995</c:v>
                </c:pt>
                <c:pt idx="595">
                  <c:v>671.9</c:v>
                </c:pt>
                <c:pt idx="596">
                  <c:v>652.79999999999995</c:v>
                </c:pt>
                <c:pt idx="597">
                  <c:v>622</c:v>
                </c:pt>
                <c:pt idx="598">
                  <c:v>607.1</c:v>
                </c:pt>
                <c:pt idx="599">
                  <c:v>598.9</c:v>
                </c:pt>
                <c:pt idx="600">
                  <c:v>587.5</c:v>
                </c:pt>
                <c:pt idx="601">
                  <c:v>574.1</c:v>
                </c:pt>
                <c:pt idx="602">
                  <c:v>534.5</c:v>
                </c:pt>
                <c:pt idx="603">
                  <c:v>526.20000000000005</c:v>
                </c:pt>
                <c:pt idx="604">
                  <c:v>566.20000000000005</c:v>
                </c:pt>
                <c:pt idx="605">
                  <c:v>641</c:v>
                </c:pt>
                <c:pt idx="606">
                  <c:v>721.9</c:v>
                </c:pt>
                <c:pt idx="607">
                  <c:v>700.8</c:v>
                </c:pt>
                <c:pt idx="608">
                  <c:v>645.29999999999995</c:v>
                </c:pt>
                <c:pt idx="609">
                  <c:v>628.79999999999995</c:v>
                </c:pt>
                <c:pt idx="610">
                  <c:v>720.7</c:v>
                </c:pt>
                <c:pt idx="611">
                  <c:v>982.1</c:v>
                </c:pt>
                <c:pt idx="612">
                  <c:v>1417.2</c:v>
                </c:pt>
                <c:pt idx="613">
                  <c:v>3682.2</c:v>
                </c:pt>
                <c:pt idx="614">
                  <c:v>4663.8999999999996</c:v>
                </c:pt>
                <c:pt idx="615">
                  <c:v>4591.8</c:v>
                </c:pt>
                <c:pt idx="616">
                  <c:v>4389.5</c:v>
                </c:pt>
                <c:pt idx="617">
                  <c:v>4033.1</c:v>
                </c:pt>
                <c:pt idx="618">
                  <c:v>2180.6999999999998</c:v>
                </c:pt>
                <c:pt idx="619">
                  <c:v>420.8</c:v>
                </c:pt>
                <c:pt idx="620">
                  <c:v>186.2</c:v>
                </c:pt>
                <c:pt idx="621">
                  <c:v>108.5</c:v>
                </c:pt>
                <c:pt idx="622">
                  <c:v>170.6</c:v>
                </c:pt>
                <c:pt idx="623">
                  <c:v>366.3</c:v>
                </c:pt>
                <c:pt idx="624">
                  <c:v>696.9</c:v>
                </c:pt>
                <c:pt idx="625">
                  <c:v>2404.4</c:v>
                </c:pt>
                <c:pt idx="626">
                  <c:v>4810.2</c:v>
                </c:pt>
                <c:pt idx="627">
                  <c:v>5809.4</c:v>
                </c:pt>
                <c:pt idx="628">
                  <c:v>5862</c:v>
                </c:pt>
                <c:pt idx="629">
                  <c:v>5690.6</c:v>
                </c:pt>
                <c:pt idx="630">
                  <c:v>5404.5</c:v>
                </c:pt>
                <c:pt idx="631">
                  <c:v>5114.3999999999996</c:v>
                </c:pt>
                <c:pt idx="632">
                  <c:v>4860.5</c:v>
                </c:pt>
                <c:pt idx="633">
                  <c:v>4814.3999999999996</c:v>
                </c:pt>
                <c:pt idx="634">
                  <c:v>4823.3999999999996</c:v>
                </c:pt>
                <c:pt idx="635">
                  <c:v>4848.1000000000004</c:v>
                </c:pt>
                <c:pt idx="636">
                  <c:v>4874.1000000000004</c:v>
                </c:pt>
                <c:pt idx="637">
                  <c:v>4902.6000000000004</c:v>
                </c:pt>
                <c:pt idx="638">
                  <c:v>4968</c:v>
                </c:pt>
                <c:pt idx="639">
                  <c:v>5156.1000000000004</c:v>
                </c:pt>
                <c:pt idx="640">
                  <c:v>5427.5</c:v>
                </c:pt>
                <c:pt idx="641">
                  <c:v>5631.3</c:v>
                </c:pt>
                <c:pt idx="642">
                  <c:v>5695.1</c:v>
                </c:pt>
                <c:pt idx="643">
                  <c:v>5666.3</c:v>
                </c:pt>
                <c:pt idx="644">
                  <c:v>5612.2</c:v>
                </c:pt>
                <c:pt idx="645">
                  <c:v>5581</c:v>
                </c:pt>
                <c:pt idx="646">
                  <c:v>5575.1</c:v>
                </c:pt>
                <c:pt idx="647">
                  <c:v>5576.8</c:v>
                </c:pt>
                <c:pt idx="648">
                  <c:v>5583.7</c:v>
                </c:pt>
                <c:pt idx="649">
                  <c:v>5588</c:v>
                </c:pt>
                <c:pt idx="650">
                  <c:v>5587.5</c:v>
                </c:pt>
                <c:pt idx="651">
                  <c:v>5582.4</c:v>
                </c:pt>
                <c:pt idx="652">
                  <c:v>5579.9</c:v>
                </c:pt>
                <c:pt idx="653">
                  <c:v>5572.3</c:v>
                </c:pt>
                <c:pt idx="654">
                  <c:v>5570.8</c:v>
                </c:pt>
                <c:pt idx="655">
                  <c:v>5573.2</c:v>
                </c:pt>
                <c:pt idx="656">
                  <c:v>5573.5</c:v>
                </c:pt>
                <c:pt idx="657">
                  <c:v>5571.5</c:v>
                </c:pt>
                <c:pt idx="658">
                  <c:v>5561.6</c:v>
                </c:pt>
                <c:pt idx="659">
                  <c:v>5475.7</c:v>
                </c:pt>
                <c:pt idx="660">
                  <c:v>4834</c:v>
                </c:pt>
                <c:pt idx="661">
                  <c:v>1846.6</c:v>
                </c:pt>
                <c:pt idx="662">
                  <c:v>731</c:v>
                </c:pt>
                <c:pt idx="663">
                  <c:v>729.3</c:v>
                </c:pt>
                <c:pt idx="664">
                  <c:v>729.6</c:v>
                </c:pt>
                <c:pt idx="665">
                  <c:v>729.9</c:v>
                </c:pt>
                <c:pt idx="666">
                  <c:v>730.1</c:v>
                </c:pt>
                <c:pt idx="667">
                  <c:v>730.1</c:v>
                </c:pt>
                <c:pt idx="668">
                  <c:v>729.8</c:v>
                </c:pt>
                <c:pt idx="669">
                  <c:v>729.5</c:v>
                </c:pt>
                <c:pt idx="670">
                  <c:v>729.1</c:v>
                </c:pt>
                <c:pt idx="671">
                  <c:v>724.4</c:v>
                </c:pt>
                <c:pt idx="672">
                  <c:v>708.2</c:v>
                </c:pt>
                <c:pt idx="673">
                  <c:v>635.9</c:v>
                </c:pt>
                <c:pt idx="674">
                  <c:v>446</c:v>
                </c:pt>
                <c:pt idx="675">
                  <c:v>205.6</c:v>
                </c:pt>
                <c:pt idx="676">
                  <c:v>50</c:v>
                </c:pt>
                <c:pt idx="677">
                  <c:v>4</c:v>
                </c:pt>
                <c:pt idx="678">
                  <c:v>4</c:v>
                </c:pt>
                <c:pt idx="679">
                  <c:v>4</c:v>
                </c:pt>
                <c:pt idx="680">
                  <c:v>4</c:v>
                </c:pt>
                <c:pt idx="681">
                  <c:v>4</c:v>
                </c:pt>
                <c:pt idx="682">
                  <c:v>4</c:v>
                </c:pt>
                <c:pt idx="683">
                  <c:v>4</c:v>
                </c:pt>
                <c:pt idx="684">
                  <c:v>4</c:v>
                </c:pt>
                <c:pt idx="685">
                  <c:v>4</c:v>
                </c:pt>
                <c:pt idx="686">
                  <c:v>4</c:v>
                </c:pt>
                <c:pt idx="687">
                  <c:v>4</c:v>
                </c:pt>
                <c:pt idx="688">
                  <c:v>4</c:v>
                </c:pt>
                <c:pt idx="689">
                  <c:v>4</c:v>
                </c:pt>
                <c:pt idx="690">
                  <c:v>4</c:v>
                </c:pt>
                <c:pt idx="691">
                  <c:v>4</c:v>
                </c:pt>
                <c:pt idx="692">
                  <c:v>4</c:v>
                </c:pt>
                <c:pt idx="693">
                  <c:v>4</c:v>
                </c:pt>
                <c:pt idx="694">
                  <c:v>4</c:v>
                </c:pt>
                <c:pt idx="695">
                  <c:v>4</c:v>
                </c:pt>
                <c:pt idx="696">
                  <c:v>4</c:v>
                </c:pt>
                <c:pt idx="697">
                  <c:v>4</c:v>
                </c:pt>
                <c:pt idx="698">
                  <c:v>4</c:v>
                </c:pt>
                <c:pt idx="699">
                  <c:v>4</c:v>
                </c:pt>
                <c:pt idx="700">
                  <c:v>4</c:v>
                </c:pt>
                <c:pt idx="701">
                  <c:v>4</c:v>
                </c:pt>
                <c:pt idx="702">
                  <c:v>4</c:v>
                </c:pt>
                <c:pt idx="703">
                  <c:v>4</c:v>
                </c:pt>
                <c:pt idx="704">
                  <c:v>4</c:v>
                </c:pt>
                <c:pt idx="705">
                  <c:v>4</c:v>
                </c:pt>
                <c:pt idx="706">
                  <c:v>4</c:v>
                </c:pt>
                <c:pt idx="707">
                  <c:v>4</c:v>
                </c:pt>
                <c:pt idx="708">
                  <c:v>4</c:v>
                </c:pt>
                <c:pt idx="709">
                  <c:v>4</c:v>
                </c:pt>
                <c:pt idx="710">
                  <c:v>4</c:v>
                </c:pt>
                <c:pt idx="711">
                  <c:v>4</c:v>
                </c:pt>
                <c:pt idx="712">
                  <c:v>6</c:v>
                </c:pt>
                <c:pt idx="713">
                  <c:v>6</c:v>
                </c:pt>
                <c:pt idx="714">
                  <c:v>4</c:v>
                </c:pt>
                <c:pt idx="715">
                  <c:v>4</c:v>
                </c:pt>
                <c:pt idx="716">
                  <c:v>4</c:v>
                </c:pt>
                <c:pt idx="717">
                  <c:v>4</c:v>
                </c:pt>
                <c:pt idx="718">
                  <c:v>4</c:v>
                </c:pt>
                <c:pt idx="719">
                  <c:v>4</c:v>
                </c:pt>
                <c:pt idx="720">
                  <c:v>4</c:v>
                </c:pt>
                <c:pt idx="721">
                  <c:v>4</c:v>
                </c:pt>
                <c:pt idx="722">
                  <c:v>4</c:v>
                </c:pt>
                <c:pt idx="723">
                  <c:v>4</c:v>
                </c:pt>
                <c:pt idx="724">
                  <c:v>4</c:v>
                </c:pt>
                <c:pt idx="725">
                  <c:v>4</c:v>
                </c:pt>
                <c:pt idx="726">
                  <c:v>4</c:v>
                </c:pt>
                <c:pt idx="727">
                  <c:v>4</c:v>
                </c:pt>
                <c:pt idx="728">
                  <c:v>4</c:v>
                </c:pt>
                <c:pt idx="729">
                  <c:v>4</c:v>
                </c:pt>
                <c:pt idx="730">
                  <c:v>4</c:v>
                </c:pt>
                <c:pt idx="731">
                  <c:v>4</c:v>
                </c:pt>
                <c:pt idx="732">
                  <c:v>4</c:v>
                </c:pt>
                <c:pt idx="733">
                  <c:v>4</c:v>
                </c:pt>
                <c:pt idx="734">
                  <c:v>4</c:v>
                </c:pt>
                <c:pt idx="735">
                  <c:v>4</c:v>
                </c:pt>
                <c:pt idx="736">
                  <c:v>4</c:v>
                </c:pt>
                <c:pt idx="737">
                  <c:v>4</c:v>
                </c:pt>
                <c:pt idx="738">
                  <c:v>4</c:v>
                </c:pt>
                <c:pt idx="739">
                  <c:v>6</c:v>
                </c:pt>
                <c:pt idx="740">
                  <c:v>10</c:v>
                </c:pt>
                <c:pt idx="741">
                  <c:v>16</c:v>
                </c:pt>
                <c:pt idx="742">
                  <c:v>28</c:v>
                </c:pt>
                <c:pt idx="743">
                  <c:v>50</c:v>
                </c:pt>
                <c:pt idx="744">
                  <c:v>46</c:v>
                </c:pt>
                <c:pt idx="745">
                  <c:v>44</c:v>
                </c:pt>
                <c:pt idx="746">
                  <c:v>48</c:v>
                </c:pt>
                <c:pt idx="747">
                  <c:v>62</c:v>
                </c:pt>
                <c:pt idx="748">
                  <c:v>84</c:v>
                </c:pt>
                <c:pt idx="749">
                  <c:v>122</c:v>
                </c:pt>
                <c:pt idx="750">
                  <c:v>118</c:v>
                </c:pt>
                <c:pt idx="751">
                  <c:v>100</c:v>
                </c:pt>
                <c:pt idx="752">
                  <c:v>72</c:v>
                </c:pt>
                <c:pt idx="753">
                  <c:v>38</c:v>
                </c:pt>
                <c:pt idx="754">
                  <c:v>54</c:v>
                </c:pt>
                <c:pt idx="755">
                  <c:v>82</c:v>
                </c:pt>
                <c:pt idx="756">
                  <c:v>140.1</c:v>
                </c:pt>
                <c:pt idx="757">
                  <c:v>243.3</c:v>
                </c:pt>
                <c:pt idx="758">
                  <c:v>279</c:v>
                </c:pt>
                <c:pt idx="759">
                  <c:v>264.60000000000002</c:v>
                </c:pt>
                <c:pt idx="760">
                  <c:v>244.9</c:v>
                </c:pt>
                <c:pt idx="761">
                  <c:v>193</c:v>
                </c:pt>
                <c:pt idx="762">
                  <c:v>150.9</c:v>
                </c:pt>
                <c:pt idx="763">
                  <c:v>89</c:v>
                </c:pt>
                <c:pt idx="764">
                  <c:v>55.3</c:v>
                </c:pt>
                <c:pt idx="765">
                  <c:v>41.4</c:v>
                </c:pt>
                <c:pt idx="766">
                  <c:v>27</c:v>
                </c:pt>
                <c:pt idx="767">
                  <c:v>14</c:v>
                </c:pt>
                <c:pt idx="768">
                  <c:v>11.8</c:v>
                </c:pt>
                <c:pt idx="769">
                  <c:v>35</c:v>
                </c:pt>
                <c:pt idx="770">
                  <c:v>93.8</c:v>
                </c:pt>
                <c:pt idx="771">
                  <c:v>172.3</c:v>
                </c:pt>
                <c:pt idx="772">
                  <c:v>235.9</c:v>
                </c:pt>
                <c:pt idx="773">
                  <c:v>232.6</c:v>
                </c:pt>
                <c:pt idx="774">
                  <c:v>153.80000000000001</c:v>
                </c:pt>
                <c:pt idx="775">
                  <c:v>65.599999999999994</c:v>
                </c:pt>
                <c:pt idx="776">
                  <c:v>34.6</c:v>
                </c:pt>
                <c:pt idx="777">
                  <c:v>48.4</c:v>
                </c:pt>
                <c:pt idx="778">
                  <c:v>60.1</c:v>
                </c:pt>
                <c:pt idx="779">
                  <c:v>62.1</c:v>
                </c:pt>
                <c:pt idx="780">
                  <c:v>50.9</c:v>
                </c:pt>
                <c:pt idx="781">
                  <c:v>45.2</c:v>
                </c:pt>
                <c:pt idx="782">
                  <c:v>50.6</c:v>
                </c:pt>
                <c:pt idx="783">
                  <c:v>64.400000000000006</c:v>
                </c:pt>
              </c:numCache>
            </c:numRef>
          </c:yVal>
          <c:smooth val="0"/>
          <c:extLst>
            <c:ext xmlns:c16="http://schemas.microsoft.com/office/drawing/2014/chart" uri="{C3380CC4-5D6E-409C-BE32-E72D297353CC}">
              <c16:uniqueId val="{00000012-1818-413E-A682-0F3DC01FBC8A}"/>
            </c:ext>
          </c:extLst>
        </c:ser>
        <c:ser>
          <c:idx val="10"/>
          <c:order val="10"/>
          <c:tx>
            <c:v>Scott</c:v>
          </c:tx>
          <c:spPr>
            <a:ln w="25400" cap="rnd">
              <a:noFill/>
              <a:round/>
            </a:ln>
            <a:effectLst/>
          </c:spPr>
          <c:marker>
            <c:symbol val="circle"/>
            <c:size val="5"/>
            <c:spPr>
              <a:solidFill>
                <a:schemeClr val="accent5">
                  <a:lumMod val="60000"/>
                </a:schemeClr>
              </a:solidFill>
              <a:ln w="9525">
                <a:solidFill>
                  <a:schemeClr val="accent5">
                    <a:lumMod val="60000"/>
                  </a:schemeClr>
                </a:solidFill>
              </a:ln>
              <a:effectLst/>
            </c:spPr>
          </c:marker>
          <c:xVal>
            <c:numRef>
              <c:f>'15_Degrees'!$AF$20:$AF$803</c:f>
              <c:numCache>
                <c:formatCode>0.0</c:formatCode>
                <c:ptCount val="784"/>
                <c:pt idx="0">
                  <c:v>100</c:v>
                </c:pt>
                <c:pt idx="1">
                  <c:v>100</c:v>
                </c:pt>
                <c:pt idx="2">
                  <c:v>100</c:v>
                </c:pt>
                <c:pt idx="3">
                  <c:v>20</c:v>
                </c:pt>
                <c:pt idx="4">
                  <c:v>4.0590405904059033</c:v>
                </c:pt>
                <c:pt idx="5">
                  <c:v>7.7936333699231612</c:v>
                </c:pt>
                <c:pt idx="6">
                  <c:v>3.7761601455868972</c:v>
                </c:pt>
                <c:pt idx="7">
                  <c:v>5.6542461005199307</c:v>
                </c:pt>
                <c:pt idx="8">
                  <c:v>9.4865873156866236</c:v>
                </c:pt>
                <c:pt idx="9">
                  <c:v>13.174555321073258</c:v>
                </c:pt>
                <c:pt idx="10">
                  <c:v>15.093932196069964</c:v>
                </c:pt>
                <c:pt idx="11">
                  <c:v>15.947035118019576</c:v>
                </c:pt>
                <c:pt idx="12">
                  <c:v>17.201283079390535</c:v>
                </c:pt>
                <c:pt idx="13">
                  <c:v>17.179311916154024</c:v>
                </c:pt>
                <c:pt idx="14">
                  <c:v>15.903027491010322</c:v>
                </c:pt>
                <c:pt idx="15">
                  <c:v>16.974169741697416</c:v>
                </c:pt>
                <c:pt idx="16">
                  <c:v>20.685959271168272</c:v>
                </c:pt>
                <c:pt idx="17">
                  <c:v>25.843940232429439</c:v>
                </c:pt>
                <c:pt idx="18">
                  <c:v>33.695448585877507</c:v>
                </c:pt>
                <c:pt idx="19">
                  <c:v>33.631846899343678</c:v>
                </c:pt>
                <c:pt idx="20">
                  <c:v>30.410415085527465</c:v>
                </c:pt>
                <c:pt idx="21">
                  <c:v>27.656850192061455</c:v>
                </c:pt>
                <c:pt idx="22">
                  <c:v>24.775560566736154</c:v>
                </c:pt>
                <c:pt idx="23">
                  <c:v>21.15823918009508</c:v>
                </c:pt>
                <c:pt idx="24">
                  <c:v>22.097978093631141</c:v>
                </c:pt>
                <c:pt idx="25">
                  <c:v>23.712507074136955</c:v>
                </c:pt>
                <c:pt idx="26">
                  <c:v>25.46338155515371</c:v>
                </c:pt>
                <c:pt idx="27">
                  <c:v>27.19193300290549</c:v>
                </c:pt>
                <c:pt idx="28">
                  <c:v>31.332118538409897</c:v>
                </c:pt>
                <c:pt idx="29">
                  <c:v>32.011516817170524</c:v>
                </c:pt>
                <c:pt idx="30">
                  <c:v>31.628409574642252</c:v>
                </c:pt>
                <c:pt idx="31">
                  <c:v>31.127928880663603</c:v>
                </c:pt>
                <c:pt idx="32">
                  <c:v>30.415263748597077</c:v>
                </c:pt>
                <c:pt idx="33">
                  <c:v>29.634931997136722</c:v>
                </c:pt>
                <c:pt idx="34">
                  <c:v>29.553398058252423</c:v>
                </c:pt>
                <c:pt idx="35">
                  <c:v>30.5924924794001</c:v>
                </c:pt>
                <c:pt idx="36">
                  <c:v>27.943996076158207</c:v>
                </c:pt>
                <c:pt idx="37">
                  <c:v>24.318869828456108</c:v>
                </c:pt>
                <c:pt idx="38">
                  <c:v>21.89757211426441</c:v>
                </c:pt>
                <c:pt idx="39">
                  <c:v>22.26505139500734</c:v>
                </c:pt>
                <c:pt idx="40">
                  <c:v>24.181247196052038</c:v>
                </c:pt>
                <c:pt idx="41">
                  <c:v>25.692751052981599</c:v>
                </c:pt>
                <c:pt idx="42">
                  <c:v>26.184717369882648</c:v>
                </c:pt>
                <c:pt idx="43">
                  <c:v>26.695635745324026</c:v>
                </c:pt>
                <c:pt idx="44">
                  <c:v>26.158680282796542</c:v>
                </c:pt>
                <c:pt idx="45">
                  <c:v>24.472049689440993</c:v>
                </c:pt>
                <c:pt idx="46">
                  <c:v>22.712615880693271</c:v>
                </c:pt>
                <c:pt idx="47">
                  <c:v>21.857420476628818</c:v>
                </c:pt>
                <c:pt idx="48">
                  <c:v>22.6822822200342</c:v>
                </c:pt>
                <c:pt idx="49">
                  <c:v>24.454333545242633</c:v>
                </c:pt>
                <c:pt idx="50">
                  <c:v>26.248484180354975</c:v>
                </c:pt>
                <c:pt idx="51">
                  <c:v>32.123226383740253</c:v>
                </c:pt>
                <c:pt idx="52">
                  <c:v>33.810264385692065</c:v>
                </c:pt>
                <c:pt idx="53">
                  <c:v>33.575697824881381</c:v>
                </c:pt>
                <c:pt idx="54">
                  <c:v>31.391749320866762</c:v>
                </c:pt>
                <c:pt idx="55">
                  <c:v>29.984978120305666</c:v>
                </c:pt>
                <c:pt idx="56">
                  <c:v>30.227813668820129</c:v>
                </c:pt>
                <c:pt idx="57">
                  <c:v>30.851846402824773</c:v>
                </c:pt>
                <c:pt idx="58">
                  <c:v>38.015353994882013</c:v>
                </c:pt>
                <c:pt idx="59">
                  <c:v>49.829824782553892</c:v>
                </c:pt>
                <c:pt idx="60">
                  <c:v>45.29195160441872</c:v>
                </c:pt>
                <c:pt idx="61">
                  <c:v>35.149156939040211</c:v>
                </c:pt>
                <c:pt idx="62">
                  <c:v>27.152317880794701</c:v>
                </c:pt>
                <c:pt idx="63">
                  <c:v>27.477840451248991</c:v>
                </c:pt>
                <c:pt idx="64">
                  <c:v>32.746775943111963</c:v>
                </c:pt>
                <c:pt idx="65">
                  <c:v>36.698808848553604</c:v>
                </c:pt>
                <c:pt idx="66">
                  <c:v>38.393351800554015</c:v>
                </c:pt>
                <c:pt idx="67">
                  <c:v>38.823007868779797</c:v>
                </c:pt>
                <c:pt idx="68">
                  <c:v>39.511085844229676</c:v>
                </c:pt>
                <c:pt idx="69">
                  <c:v>42.075033606256881</c:v>
                </c:pt>
                <c:pt idx="70">
                  <c:v>45.187342777704231</c:v>
                </c:pt>
                <c:pt idx="71">
                  <c:v>46.166394779771615</c:v>
                </c:pt>
                <c:pt idx="72">
                  <c:v>46.261365178450262</c:v>
                </c:pt>
                <c:pt idx="73">
                  <c:v>46.731234866828082</c:v>
                </c:pt>
                <c:pt idx="74">
                  <c:v>46.836788942052095</c:v>
                </c:pt>
                <c:pt idx="75">
                  <c:v>46.365189956618899</c:v>
                </c:pt>
                <c:pt idx="76">
                  <c:v>42.723697148475907</c:v>
                </c:pt>
                <c:pt idx="77">
                  <c:v>32.136105860113425</c:v>
                </c:pt>
                <c:pt idx="78">
                  <c:v>27.111111111111114</c:v>
                </c:pt>
                <c:pt idx="79">
                  <c:v>24.866875775038295</c:v>
                </c:pt>
                <c:pt idx="80">
                  <c:v>24.209414405492833</c:v>
                </c:pt>
                <c:pt idx="81">
                  <c:v>25.383242011943608</c:v>
                </c:pt>
                <c:pt idx="82">
                  <c:v>27.264026797463814</c:v>
                </c:pt>
                <c:pt idx="83">
                  <c:v>28.411104548139399</c:v>
                </c:pt>
                <c:pt idx="84">
                  <c:v>29.406209420375397</c:v>
                </c:pt>
                <c:pt idx="85">
                  <c:v>31.890437759843486</c:v>
                </c:pt>
                <c:pt idx="86">
                  <c:v>41.990668740279943</c:v>
                </c:pt>
                <c:pt idx="87">
                  <c:v>43.374485596707821</c:v>
                </c:pt>
                <c:pt idx="88">
                  <c:v>39.15145453029924</c:v>
                </c:pt>
                <c:pt idx="89">
                  <c:v>32.235213791926256</c:v>
                </c:pt>
                <c:pt idx="90">
                  <c:v>24.323421316404943</c:v>
                </c:pt>
                <c:pt idx="91">
                  <c:v>19.623572971305151</c:v>
                </c:pt>
                <c:pt idx="92">
                  <c:v>20.506560878852611</c:v>
                </c:pt>
                <c:pt idx="93">
                  <c:v>23.531148509005021</c:v>
                </c:pt>
                <c:pt idx="94">
                  <c:v>27.126647402917747</c:v>
                </c:pt>
                <c:pt idx="95">
                  <c:v>27.911660531981386</c:v>
                </c:pt>
                <c:pt idx="96">
                  <c:v>24.451841667269697</c:v>
                </c:pt>
                <c:pt idx="97">
                  <c:v>19.816723940435281</c:v>
                </c:pt>
                <c:pt idx="98">
                  <c:v>18.411664340003099</c:v>
                </c:pt>
                <c:pt idx="99">
                  <c:v>20.1465760745095</c:v>
                </c:pt>
                <c:pt idx="100">
                  <c:v>21.184510250569474</c:v>
                </c:pt>
                <c:pt idx="101">
                  <c:v>19.449440838351446</c:v>
                </c:pt>
                <c:pt idx="102">
                  <c:v>16.941649899396378</c:v>
                </c:pt>
                <c:pt idx="103">
                  <c:v>16.927271269344882</c:v>
                </c:pt>
                <c:pt idx="104">
                  <c:v>19.03022767891833</c:v>
                </c:pt>
                <c:pt idx="105">
                  <c:v>21.02083962549079</c:v>
                </c:pt>
                <c:pt idx="106">
                  <c:v>21.873830726633241</c:v>
                </c:pt>
                <c:pt idx="107">
                  <c:v>21.900764503072999</c:v>
                </c:pt>
                <c:pt idx="108">
                  <c:v>21.872647900045163</c:v>
                </c:pt>
                <c:pt idx="109">
                  <c:v>21.452894438138479</c:v>
                </c:pt>
                <c:pt idx="110">
                  <c:v>20.079614177447755</c:v>
                </c:pt>
                <c:pt idx="111">
                  <c:v>18.250213294035525</c:v>
                </c:pt>
                <c:pt idx="112">
                  <c:v>16.998468606431853</c:v>
                </c:pt>
                <c:pt idx="113">
                  <c:v>16.270077334919691</c:v>
                </c:pt>
                <c:pt idx="114">
                  <c:v>16.487108997696705</c:v>
                </c:pt>
                <c:pt idx="115">
                  <c:v>17.884686008079324</c:v>
                </c:pt>
                <c:pt idx="116">
                  <c:v>20.103463141255929</c:v>
                </c:pt>
                <c:pt idx="117">
                  <c:v>21.845242293856245</c:v>
                </c:pt>
                <c:pt idx="118">
                  <c:v>22.353105178783022</c:v>
                </c:pt>
                <c:pt idx="119">
                  <c:v>21.533101045296167</c:v>
                </c:pt>
                <c:pt idx="120">
                  <c:v>19.836573682727529</c:v>
                </c:pt>
                <c:pt idx="121">
                  <c:v>18.850987432675044</c:v>
                </c:pt>
                <c:pt idx="122">
                  <c:v>20.118124769287562</c:v>
                </c:pt>
                <c:pt idx="123">
                  <c:v>23.03480641376613</c:v>
                </c:pt>
                <c:pt idx="124">
                  <c:v>36.186186186186184</c:v>
                </c:pt>
                <c:pt idx="125">
                  <c:v>93.776740567872409</c:v>
                </c:pt>
                <c:pt idx="126">
                  <c:v>96.402877697841731</c:v>
                </c:pt>
                <c:pt idx="127">
                  <c:v>95.824634655532364</c:v>
                </c:pt>
                <c:pt idx="128">
                  <c:v>100</c:v>
                </c:pt>
                <c:pt idx="129">
                  <c:v>91.111111111111114</c:v>
                </c:pt>
                <c:pt idx="130">
                  <c:v>74.358974358974365</c:v>
                </c:pt>
                <c:pt idx="131">
                  <c:v>0</c:v>
                </c:pt>
                <c:pt idx="132">
                  <c:v>0</c:v>
                </c:pt>
                <c:pt idx="133">
                  <c:v>0</c:v>
                </c:pt>
                <c:pt idx="134">
                  <c:v>0</c:v>
                </c:pt>
                <c:pt idx="135">
                  <c:v>0.38314176245210724</c:v>
                </c:pt>
                <c:pt idx="136">
                  <c:v>0.2808988764044944</c:v>
                </c:pt>
                <c:pt idx="137">
                  <c:v>5.7971014492753624E-2</c:v>
                </c:pt>
                <c:pt idx="138">
                  <c:v>4.6853037638606904E-2</c:v>
                </c:pt>
                <c:pt idx="139">
                  <c:v>0.69545528060811901</c:v>
                </c:pt>
                <c:pt idx="140">
                  <c:v>3.3702170791451977</c:v>
                </c:pt>
                <c:pt idx="141">
                  <c:v>8.7257499359029147</c:v>
                </c:pt>
                <c:pt idx="142">
                  <c:v>13.559605417154321</c:v>
                </c:pt>
                <c:pt idx="143">
                  <c:v>14.196692498202443</c:v>
                </c:pt>
                <c:pt idx="144">
                  <c:v>11.753282063233126</c:v>
                </c:pt>
                <c:pt idx="145">
                  <c:v>8.9234396875690827</c:v>
                </c:pt>
                <c:pt idx="146">
                  <c:v>8.1035923141186288</c:v>
                </c:pt>
                <c:pt idx="147">
                  <c:v>9.7612122032063855</c:v>
                </c:pt>
                <c:pt idx="148">
                  <c:v>12.066115702479339</c:v>
                </c:pt>
                <c:pt idx="149">
                  <c:v>13.278062903013554</c:v>
                </c:pt>
                <c:pt idx="150">
                  <c:v>13.968547641073082</c:v>
                </c:pt>
                <c:pt idx="151">
                  <c:v>16.144514064791359</c:v>
                </c:pt>
                <c:pt idx="152">
                  <c:v>18.523812617763628</c:v>
                </c:pt>
                <c:pt idx="153">
                  <c:v>19.009113079193941</c:v>
                </c:pt>
                <c:pt idx="154">
                  <c:v>17.488323819408411</c:v>
                </c:pt>
                <c:pt idx="155">
                  <c:v>16.034527857703374</c:v>
                </c:pt>
                <c:pt idx="156">
                  <c:v>15.781188508461236</c:v>
                </c:pt>
                <c:pt idx="157">
                  <c:v>15.928913371368614</c:v>
                </c:pt>
                <c:pt idx="158">
                  <c:v>16.263879817112997</c:v>
                </c:pt>
                <c:pt idx="159">
                  <c:v>16.547881301023715</c:v>
                </c:pt>
                <c:pt idx="160">
                  <c:v>16.2947150527201</c:v>
                </c:pt>
                <c:pt idx="161">
                  <c:v>16.225635729959983</c:v>
                </c:pt>
                <c:pt idx="162">
                  <c:v>17.598211434046632</c:v>
                </c:pt>
                <c:pt idx="163">
                  <c:v>20.160935437228893</c:v>
                </c:pt>
                <c:pt idx="164">
                  <c:v>22.710100947544433</c:v>
                </c:pt>
                <c:pt idx="165">
                  <c:v>25.03215532553439</c:v>
                </c:pt>
                <c:pt idx="166">
                  <c:v>26.666666666666668</c:v>
                </c:pt>
                <c:pt idx="167">
                  <c:v>27.389652148494591</c:v>
                </c:pt>
                <c:pt idx="168">
                  <c:v>26.048630420635394</c:v>
                </c:pt>
                <c:pt idx="169">
                  <c:v>23.36404992418057</c:v>
                </c:pt>
                <c:pt idx="170">
                  <c:v>21.253392043418156</c:v>
                </c:pt>
                <c:pt idx="171">
                  <c:v>21.505690107966153</c:v>
                </c:pt>
                <c:pt idx="172">
                  <c:v>20.294176108129594</c:v>
                </c:pt>
                <c:pt idx="173">
                  <c:v>18.379934210526319</c:v>
                </c:pt>
                <c:pt idx="174">
                  <c:v>18.539325842696627</c:v>
                </c:pt>
                <c:pt idx="175">
                  <c:v>20.887907001209829</c:v>
                </c:pt>
                <c:pt idx="176">
                  <c:v>24.856457996543838</c:v>
                </c:pt>
                <c:pt idx="177">
                  <c:v>28.068981166326303</c:v>
                </c:pt>
                <c:pt idx="178">
                  <c:v>30.026620307491719</c:v>
                </c:pt>
                <c:pt idx="179">
                  <c:v>31.653933512285775</c:v>
                </c:pt>
                <c:pt idx="180">
                  <c:v>32.312571230365194</c:v>
                </c:pt>
                <c:pt idx="181">
                  <c:v>30.430667297681026</c:v>
                </c:pt>
                <c:pt idx="182">
                  <c:v>26.132723112128147</c:v>
                </c:pt>
                <c:pt idx="183">
                  <c:v>21.397379912663759</c:v>
                </c:pt>
                <c:pt idx="184">
                  <c:v>20.687199572725653</c:v>
                </c:pt>
                <c:pt idx="185">
                  <c:v>22.567632744332883</c:v>
                </c:pt>
                <c:pt idx="186">
                  <c:v>24.54628145709707</c:v>
                </c:pt>
                <c:pt idx="187">
                  <c:v>25.955520042615532</c:v>
                </c:pt>
                <c:pt idx="188">
                  <c:v>26.712547285903099</c:v>
                </c:pt>
                <c:pt idx="189">
                  <c:v>32.266426236898461</c:v>
                </c:pt>
                <c:pt idx="190">
                  <c:v>36.661595906513625</c:v>
                </c:pt>
                <c:pt idx="191">
                  <c:v>34.458509142053444</c:v>
                </c:pt>
                <c:pt idx="192">
                  <c:v>34.32754138733069</c:v>
                </c:pt>
                <c:pt idx="193">
                  <c:v>36.328626444159177</c:v>
                </c:pt>
                <c:pt idx="194">
                  <c:v>35.813274981765133</c:v>
                </c:pt>
                <c:pt idx="195">
                  <c:v>32.960364119097292</c:v>
                </c:pt>
                <c:pt idx="196">
                  <c:v>34.34435161641845</c:v>
                </c:pt>
                <c:pt idx="197">
                  <c:v>35.860318025923121</c:v>
                </c:pt>
                <c:pt idx="198">
                  <c:v>35.132683148106146</c:v>
                </c:pt>
                <c:pt idx="199">
                  <c:v>31.925108017282767</c:v>
                </c:pt>
                <c:pt idx="200">
                  <c:v>29.007673435297804</c:v>
                </c:pt>
                <c:pt idx="201">
                  <c:v>26.357844725191665</c:v>
                </c:pt>
                <c:pt idx="202">
                  <c:v>24.886729624979527</c:v>
                </c:pt>
                <c:pt idx="203">
                  <c:v>24.489464276041385</c:v>
                </c:pt>
                <c:pt idx="204">
                  <c:v>23.605240912933219</c:v>
                </c:pt>
                <c:pt idx="205">
                  <c:v>21.905671388402563</c:v>
                </c:pt>
                <c:pt idx="206">
                  <c:v>20.728095212450857</c:v>
                </c:pt>
                <c:pt idx="207">
                  <c:v>21.381965985666916</c:v>
                </c:pt>
                <c:pt idx="208">
                  <c:v>23.326021101013268</c:v>
                </c:pt>
                <c:pt idx="209">
                  <c:v>25.869277047007238</c:v>
                </c:pt>
                <c:pt idx="210">
                  <c:v>31.654475403428439</c:v>
                </c:pt>
                <c:pt idx="211">
                  <c:v>37.79844181955265</c:v>
                </c:pt>
                <c:pt idx="212">
                  <c:v>38.41697626094075</c:v>
                </c:pt>
                <c:pt idx="213">
                  <c:v>38.017565872020079</c:v>
                </c:pt>
                <c:pt idx="214">
                  <c:v>36.927899686520377</c:v>
                </c:pt>
                <c:pt idx="215">
                  <c:v>34.430301148711578</c:v>
                </c:pt>
                <c:pt idx="216">
                  <c:v>30.162913272640157</c:v>
                </c:pt>
                <c:pt idx="217">
                  <c:v>27.072238581542514</c:v>
                </c:pt>
                <c:pt idx="218">
                  <c:v>23.097392229909524</c:v>
                </c:pt>
                <c:pt idx="219">
                  <c:v>19.430286951057742</c:v>
                </c:pt>
                <c:pt idx="220">
                  <c:v>17.84320681092586</c:v>
                </c:pt>
                <c:pt idx="221">
                  <c:v>18.51541788754011</c:v>
                </c:pt>
                <c:pt idx="222">
                  <c:v>19.837232960325537</c:v>
                </c:pt>
                <c:pt idx="223">
                  <c:v>19.924507953626318</c:v>
                </c:pt>
                <c:pt idx="224">
                  <c:v>18.384285516668974</c:v>
                </c:pt>
                <c:pt idx="225">
                  <c:v>17.164816396242529</c:v>
                </c:pt>
                <c:pt idx="226">
                  <c:v>17.984684749159094</c:v>
                </c:pt>
                <c:pt idx="227">
                  <c:v>19.288256227758009</c:v>
                </c:pt>
                <c:pt idx="228">
                  <c:v>18.963184504735459</c:v>
                </c:pt>
                <c:pt idx="229">
                  <c:v>17.352962612054515</c:v>
                </c:pt>
                <c:pt idx="230">
                  <c:v>15.703602991162475</c:v>
                </c:pt>
                <c:pt idx="231">
                  <c:v>15.820709042636267</c:v>
                </c:pt>
                <c:pt idx="232">
                  <c:v>18.974782968168665</c:v>
                </c:pt>
                <c:pt idx="233">
                  <c:v>26.078028747433262</c:v>
                </c:pt>
                <c:pt idx="234">
                  <c:v>28.767680879210339</c:v>
                </c:pt>
                <c:pt idx="235">
                  <c:v>26.691729323308277</c:v>
                </c:pt>
                <c:pt idx="236">
                  <c:v>22.460186710598574</c:v>
                </c:pt>
                <c:pt idx="237">
                  <c:v>19.656962310990746</c:v>
                </c:pt>
                <c:pt idx="238">
                  <c:v>18.690488926928424</c:v>
                </c:pt>
                <c:pt idx="239">
                  <c:v>18.707552994443301</c:v>
                </c:pt>
                <c:pt idx="240">
                  <c:v>19.083496748890497</c:v>
                </c:pt>
                <c:pt idx="241">
                  <c:v>19.758860825278038</c:v>
                </c:pt>
                <c:pt idx="242">
                  <c:v>20.855837141670129</c:v>
                </c:pt>
                <c:pt idx="243">
                  <c:v>22.064569195969565</c:v>
                </c:pt>
                <c:pt idx="244">
                  <c:v>23.271075214538108</c:v>
                </c:pt>
                <c:pt idx="245">
                  <c:v>24.535835496107008</c:v>
                </c:pt>
                <c:pt idx="246">
                  <c:v>24.924924924924923</c:v>
                </c:pt>
                <c:pt idx="247">
                  <c:v>24.076537398956312</c:v>
                </c:pt>
                <c:pt idx="248">
                  <c:v>22.821576763485474</c:v>
                </c:pt>
                <c:pt idx="249">
                  <c:v>21.632653061224492</c:v>
                </c:pt>
                <c:pt idx="250">
                  <c:v>19.866771159874613</c:v>
                </c:pt>
                <c:pt idx="251">
                  <c:v>15.980650089111434</c:v>
                </c:pt>
                <c:pt idx="252">
                  <c:v>12.415088885677122</c:v>
                </c:pt>
                <c:pt idx="253">
                  <c:v>11.782119597394907</c:v>
                </c:pt>
                <c:pt idx="254">
                  <c:v>13.010760779592143</c:v>
                </c:pt>
                <c:pt idx="255">
                  <c:v>18.055657537264114</c:v>
                </c:pt>
                <c:pt idx="256">
                  <c:v>25.802417674030849</c:v>
                </c:pt>
                <c:pt idx="257">
                  <c:v>30.955120828538547</c:v>
                </c:pt>
                <c:pt idx="258">
                  <c:v>32.240975729949483</c:v>
                </c:pt>
                <c:pt idx="259">
                  <c:v>30.457419114912604</c:v>
                </c:pt>
                <c:pt idx="260">
                  <c:v>27.930190219097241</c:v>
                </c:pt>
                <c:pt idx="261">
                  <c:v>28.266331658291456</c:v>
                </c:pt>
                <c:pt idx="262">
                  <c:v>31.268561731014</c:v>
                </c:pt>
                <c:pt idx="263">
                  <c:v>34.12927130506381</c:v>
                </c:pt>
                <c:pt idx="264">
                  <c:v>36.399976135075477</c:v>
                </c:pt>
                <c:pt idx="265">
                  <c:v>37.276510932645522</c:v>
                </c:pt>
                <c:pt idx="266">
                  <c:v>38.326493388052889</c:v>
                </c:pt>
                <c:pt idx="267">
                  <c:v>38.839285714285715</c:v>
                </c:pt>
                <c:pt idx="268">
                  <c:v>38.418708240534521</c:v>
                </c:pt>
                <c:pt idx="269">
                  <c:v>37.300501595987228</c:v>
                </c:pt>
                <c:pt idx="270">
                  <c:v>35.785241248817414</c:v>
                </c:pt>
                <c:pt idx="271">
                  <c:v>34.504498990022647</c:v>
                </c:pt>
                <c:pt idx="272">
                  <c:v>33.914125700062229</c:v>
                </c:pt>
                <c:pt idx="273">
                  <c:v>34.11330049261084</c:v>
                </c:pt>
                <c:pt idx="274">
                  <c:v>35.078157752889744</c:v>
                </c:pt>
                <c:pt idx="275">
                  <c:v>36.066712995135511</c:v>
                </c:pt>
                <c:pt idx="276">
                  <c:v>36.418146849191082</c:v>
                </c:pt>
                <c:pt idx="277">
                  <c:v>36.000909400932137</c:v>
                </c:pt>
                <c:pt idx="278">
                  <c:v>34.761158511811487</c:v>
                </c:pt>
                <c:pt idx="279">
                  <c:v>33.906691800188504</c:v>
                </c:pt>
                <c:pt idx="280">
                  <c:v>34.414750846073048</c:v>
                </c:pt>
                <c:pt idx="281">
                  <c:v>35.435950177122614</c:v>
                </c:pt>
                <c:pt idx="282">
                  <c:v>35.672844026361737</c:v>
                </c:pt>
                <c:pt idx="283">
                  <c:v>34.823296267752944</c:v>
                </c:pt>
                <c:pt idx="284">
                  <c:v>33.530592835253096</c:v>
                </c:pt>
                <c:pt idx="285">
                  <c:v>33.039190241370356</c:v>
                </c:pt>
                <c:pt idx="286">
                  <c:v>32.691301161938661</c:v>
                </c:pt>
                <c:pt idx="287">
                  <c:v>32.690771606581819</c:v>
                </c:pt>
                <c:pt idx="288">
                  <c:v>33.900417185891534</c:v>
                </c:pt>
                <c:pt idx="289">
                  <c:v>41.74879959565326</c:v>
                </c:pt>
                <c:pt idx="290">
                  <c:v>53.725127255900048</c:v>
                </c:pt>
                <c:pt idx="291">
                  <c:v>54.513915658006326</c:v>
                </c:pt>
                <c:pt idx="292">
                  <c:v>53.061066934300925</c:v>
                </c:pt>
                <c:pt idx="293">
                  <c:v>50.069562528984392</c:v>
                </c:pt>
                <c:pt idx="294">
                  <c:v>42.37904692615497</c:v>
                </c:pt>
                <c:pt idx="295">
                  <c:v>27.466604171549104</c:v>
                </c:pt>
                <c:pt idx="296">
                  <c:v>18.571511661722795</c:v>
                </c:pt>
                <c:pt idx="297">
                  <c:v>12.637882130475894</c:v>
                </c:pt>
                <c:pt idx="298">
                  <c:v>10.546513166600503</c:v>
                </c:pt>
                <c:pt idx="299">
                  <c:v>13.811420982735722</c:v>
                </c:pt>
                <c:pt idx="300">
                  <c:v>24.474576271186439</c:v>
                </c:pt>
                <c:pt idx="301">
                  <c:v>35.330539746075424</c:v>
                </c:pt>
                <c:pt idx="302">
                  <c:v>47.269303201506588</c:v>
                </c:pt>
                <c:pt idx="303">
                  <c:v>76.260401370533515</c:v>
                </c:pt>
                <c:pt idx="304">
                  <c:v>92.752241083349247</c:v>
                </c:pt>
                <c:pt idx="305">
                  <c:v>95.601173020527852</c:v>
                </c:pt>
                <c:pt idx="306">
                  <c:v>98.941798941798936</c:v>
                </c:pt>
                <c:pt idx="307">
                  <c:v>99.49748743718591</c:v>
                </c:pt>
                <c:pt idx="308">
                  <c:v>99.038230343832652</c:v>
                </c:pt>
                <c:pt idx="309">
                  <c:v>98.999749937484381</c:v>
                </c:pt>
                <c:pt idx="310">
                  <c:v>98.248686514886174</c:v>
                </c:pt>
                <c:pt idx="311">
                  <c:v>97.444633730834738</c:v>
                </c:pt>
                <c:pt idx="312">
                  <c:v>94.699646643109531</c:v>
                </c:pt>
                <c:pt idx="313">
                  <c:v>88.130563798219583</c:v>
                </c:pt>
                <c:pt idx="314">
                  <c:v>52.380952380952387</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0.20497803806734999</c:v>
                </c:pt>
                <c:pt idx="389">
                  <c:v>2.2536266795139448</c:v>
                </c:pt>
                <c:pt idx="390">
                  <c:v>7.3406058498848266</c:v>
                </c:pt>
                <c:pt idx="391">
                  <c:v>14.820458719181026</c:v>
                </c:pt>
                <c:pt idx="392">
                  <c:v>20.981025287523124</c:v>
                </c:pt>
                <c:pt idx="393">
                  <c:v>24.150864763492393</c:v>
                </c:pt>
                <c:pt idx="394">
                  <c:v>25.08165487207404</c:v>
                </c:pt>
                <c:pt idx="395">
                  <c:v>24.718114914590508</c:v>
                </c:pt>
                <c:pt idx="396">
                  <c:v>23.015873015873016</c:v>
                </c:pt>
                <c:pt idx="397">
                  <c:v>21.397086039234161</c:v>
                </c:pt>
                <c:pt idx="398">
                  <c:v>19.545800733919545</c:v>
                </c:pt>
                <c:pt idx="399">
                  <c:v>18.487305690308418</c:v>
                </c:pt>
                <c:pt idx="400">
                  <c:v>19.261987342224764</c:v>
                </c:pt>
                <c:pt idx="401">
                  <c:v>21.476439423178135</c:v>
                </c:pt>
                <c:pt idx="402">
                  <c:v>24.094074896537805</c:v>
                </c:pt>
                <c:pt idx="403">
                  <c:v>26.223142635257567</c:v>
                </c:pt>
                <c:pt idx="404">
                  <c:v>27.223464919189695</c:v>
                </c:pt>
                <c:pt idx="405">
                  <c:v>27.607438273524476</c:v>
                </c:pt>
                <c:pt idx="406">
                  <c:v>28.031710640406288</c:v>
                </c:pt>
                <c:pt idx="407">
                  <c:v>28.264432144955322</c:v>
                </c:pt>
                <c:pt idx="408">
                  <c:v>28.061129402994347</c:v>
                </c:pt>
                <c:pt idx="409">
                  <c:v>27.416321925535915</c:v>
                </c:pt>
                <c:pt idx="410">
                  <c:v>26.583478123519189</c:v>
                </c:pt>
                <c:pt idx="411">
                  <c:v>25.827056916769948</c:v>
                </c:pt>
                <c:pt idx="412">
                  <c:v>25.040326406679952</c:v>
                </c:pt>
                <c:pt idx="413">
                  <c:v>24.21131230166138</c:v>
                </c:pt>
                <c:pt idx="414">
                  <c:v>24.160279179909015</c:v>
                </c:pt>
                <c:pt idx="415">
                  <c:v>24.431835894877956</c:v>
                </c:pt>
                <c:pt idx="416">
                  <c:v>24.817198925067185</c:v>
                </c:pt>
                <c:pt idx="417">
                  <c:v>25.276112338277056</c:v>
                </c:pt>
                <c:pt idx="418">
                  <c:v>25.291877773232212</c:v>
                </c:pt>
                <c:pt idx="419">
                  <c:v>25.079086666457854</c:v>
                </c:pt>
                <c:pt idx="420">
                  <c:v>24.620136657202586</c:v>
                </c:pt>
                <c:pt idx="421">
                  <c:v>23.847819362820914</c:v>
                </c:pt>
                <c:pt idx="422">
                  <c:v>23.597738989999378</c:v>
                </c:pt>
                <c:pt idx="423">
                  <c:v>23.83621360734859</c:v>
                </c:pt>
                <c:pt idx="424">
                  <c:v>24.252326268944699</c:v>
                </c:pt>
                <c:pt idx="425">
                  <c:v>24.591381872213969</c:v>
                </c:pt>
                <c:pt idx="426">
                  <c:v>25.083122349998472</c:v>
                </c:pt>
                <c:pt idx="427">
                  <c:v>25.733560192233067</c:v>
                </c:pt>
                <c:pt idx="428">
                  <c:v>26.008377515451535</c:v>
                </c:pt>
                <c:pt idx="429">
                  <c:v>25.593439792835564</c:v>
                </c:pt>
                <c:pt idx="430">
                  <c:v>25.470499942269942</c:v>
                </c:pt>
                <c:pt idx="431">
                  <c:v>25.354148597860654</c:v>
                </c:pt>
                <c:pt idx="432">
                  <c:v>25.304966179106202</c:v>
                </c:pt>
                <c:pt idx="433">
                  <c:v>25.314556158374707</c:v>
                </c:pt>
                <c:pt idx="434">
                  <c:v>25.264854905573468</c:v>
                </c:pt>
                <c:pt idx="435">
                  <c:v>25.057878640637952</c:v>
                </c:pt>
                <c:pt idx="436">
                  <c:v>24.806445161843264</c:v>
                </c:pt>
                <c:pt idx="437">
                  <c:v>24.692666991431931</c:v>
                </c:pt>
                <c:pt idx="438">
                  <c:v>24.577074417669529</c:v>
                </c:pt>
                <c:pt idx="439">
                  <c:v>24.520709378862353</c:v>
                </c:pt>
                <c:pt idx="440">
                  <c:v>24.454649827784156</c:v>
                </c:pt>
                <c:pt idx="441">
                  <c:v>24.286246098336242</c:v>
                </c:pt>
                <c:pt idx="442">
                  <c:v>24.036184116656674</c:v>
                </c:pt>
                <c:pt idx="443">
                  <c:v>23.604254238722604</c:v>
                </c:pt>
                <c:pt idx="444">
                  <c:v>23.440641014751264</c:v>
                </c:pt>
                <c:pt idx="445">
                  <c:v>23.225879940767747</c:v>
                </c:pt>
                <c:pt idx="446">
                  <c:v>23.101148043173293</c:v>
                </c:pt>
                <c:pt idx="447">
                  <c:v>23.156443831840111</c:v>
                </c:pt>
                <c:pt idx="448">
                  <c:v>23.191648023862793</c:v>
                </c:pt>
                <c:pt idx="449">
                  <c:v>23.195964922336216</c:v>
                </c:pt>
                <c:pt idx="450">
                  <c:v>23.061476232823665</c:v>
                </c:pt>
                <c:pt idx="451">
                  <c:v>22.827180002873153</c:v>
                </c:pt>
                <c:pt idx="452">
                  <c:v>22.595104011033211</c:v>
                </c:pt>
                <c:pt idx="453">
                  <c:v>22.5327812284334</c:v>
                </c:pt>
                <c:pt idx="454">
                  <c:v>22.616650365341467</c:v>
                </c:pt>
                <c:pt idx="455">
                  <c:v>22.796125434738869</c:v>
                </c:pt>
                <c:pt idx="456">
                  <c:v>23.028354953507055</c:v>
                </c:pt>
                <c:pt idx="457">
                  <c:v>23.160544684746544</c:v>
                </c:pt>
                <c:pt idx="458">
                  <c:v>23.138373751783167</c:v>
                </c:pt>
                <c:pt idx="459">
                  <c:v>23.041868413557388</c:v>
                </c:pt>
                <c:pt idx="460">
                  <c:v>22.915007395608146</c:v>
                </c:pt>
                <c:pt idx="461">
                  <c:v>23.026296963974016</c:v>
                </c:pt>
                <c:pt idx="462">
                  <c:v>23.381232183373086</c:v>
                </c:pt>
                <c:pt idx="463">
                  <c:v>24.181747011532327</c:v>
                </c:pt>
                <c:pt idx="464">
                  <c:v>35.426958362738183</c:v>
                </c:pt>
                <c:pt idx="465">
                  <c:v>53.353154938883385</c:v>
                </c:pt>
                <c:pt idx="466">
                  <c:v>67.731148637351609</c:v>
                </c:pt>
                <c:pt idx="467">
                  <c:v>83.852603250181147</c:v>
                </c:pt>
                <c:pt idx="468">
                  <c:v>94.165694282380386</c:v>
                </c:pt>
                <c:pt idx="469">
                  <c:v>99.751984126984127</c:v>
                </c:pt>
                <c:pt idx="470">
                  <c:v>100</c:v>
                </c:pt>
                <c:pt idx="471">
                  <c:v>100</c:v>
                </c:pt>
                <c:pt idx="472">
                  <c:v>100</c:v>
                </c:pt>
                <c:pt idx="473">
                  <c:v>100</c:v>
                </c:pt>
                <c:pt idx="474">
                  <c:v>100</c:v>
                </c:pt>
                <c:pt idx="475">
                  <c:v>100</c:v>
                </c:pt>
                <c:pt idx="476">
                  <c:v>100</c:v>
                </c:pt>
                <c:pt idx="477">
                  <c:v>100</c:v>
                </c:pt>
                <c:pt idx="478">
                  <c:v>100</c:v>
                </c:pt>
                <c:pt idx="479">
                  <c:v>100</c:v>
                </c:pt>
                <c:pt idx="480">
                  <c:v>100</c:v>
                </c:pt>
                <c:pt idx="481">
                  <c:v>100</c:v>
                </c:pt>
                <c:pt idx="482">
                  <c:v>100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0.1221460114629334</c:v>
                </c:pt>
                <c:pt idx="538">
                  <c:v>0.62473528166031345</c:v>
                </c:pt>
                <c:pt idx="539">
                  <c:v>1.7430543266678464</c:v>
                </c:pt>
                <c:pt idx="540">
                  <c:v>3.5457859273169108</c:v>
                </c:pt>
                <c:pt idx="541">
                  <c:v>5.0411638660200744</c:v>
                </c:pt>
                <c:pt idx="542">
                  <c:v>5.5314151497357607</c:v>
                </c:pt>
                <c:pt idx="543">
                  <c:v>5.3425073358292021</c:v>
                </c:pt>
                <c:pt idx="544">
                  <c:v>4.5291377071717704</c:v>
                </c:pt>
                <c:pt idx="545">
                  <c:v>3.8569317776532328</c:v>
                </c:pt>
                <c:pt idx="546">
                  <c:v>3.7067085847573655</c:v>
                </c:pt>
                <c:pt idx="547">
                  <c:v>4.8694286275279799</c:v>
                </c:pt>
                <c:pt idx="548">
                  <c:v>7.7254695131738869</c:v>
                </c:pt>
                <c:pt idx="549">
                  <c:v>11.007127228612898</c:v>
                </c:pt>
                <c:pt idx="550">
                  <c:v>12.220104811815149</c:v>
                </c:pt>
                <c:pt idx="551">
                  <c:v>12.444756358946151</c:v>
                </c:pt>
                <c:pt idx="552">
                  <c:v>12.814189509627241</c:v>
                </c:pt>
                <c:pt idx="553">
                  <c:v>12.567259636558603</c:v>
                </c:pt>
                <c:pt idx="554">
                  <c:v>11.760704359487667</c:v>
                </c:pt>
                <c:pt idx="555">
                  <c:v>11.372130272290443</c:v>
                </c:pt>
                <c:pt idx="556">
                  <c:v>11.156324177687351</c:v>
                </c:pt>
                <c:pt idx="557">
                  <c:v>10.831334932054355</c:v>
                </c:pt>
                <c:pt idx="558">
                  <c:v>10.953585153620995</c:v>
                </c:pt>
                <c:pt idx="559">
                  <c:v>11.338819433454663</c:v>
                </c:pt>
                <c:pt idx="560">
                  <c:v>11.431391905231985</c:v>
                </c:pt>
                <c:pt idx="561">
                  <c:v>11.347798542920495</c:v>
                </c:pt>
                <c:pt idx="562">
                  <c:v>11.503371677905593</c:v>
                </c:pt>
                <c:pt idx="563">
                  <c:v>12.171287836656868</c:v>
                </c:pt>
                <c:pt idx="564">
                  <c:v>13.017669522546949</c:v>
                </c:pt>
                <c:pt idx="565">
                  <c:v>13.386290085319214</c:v>
                </c:pt>
                <c:pt idx="566">
                  <c:v>13.135015010331788</c:v>
                </c:pt>
                <c:pt idx="567">
                  <c:v>12.635058082223555</c:v>
                </c:pt>
                <c:pt idx="568">
                  <c:v>12.112357432368743</c:v>
                </c:pt>
                <c:pt idx="569">
                  <c:v>12.049913553333838</c:v>
                </c:pt>
                <c:pt idx="570">
                  <c:v>12.073884967712871</c:v>
                </c:pt>
                <c:pt idx="571">
                  <c:v>12.106510210989507</c:v>
                </c:pt>
                <c:pt idx="572">
                  <c:v>12.153485912833295</c:v>
                </c:pt>
                <c:pt idx="573">
                  <c:v>12.213088299508286</c:v>
                </c:pt>
                <c:pt idx="574">
                  <c:v>12.404252445542072</c:v>
                </c:pt>
                <c:pt idx="575">
                  <c:v>12.195689254147931</c:v>
                </c:pt>
                <c:pt idx="576">
                  <c:v>11.921327787927082</c:v>
                </c:pt>
                <c:pt idx="577">
                  <c:v>11.836734693877553</c:v>
                </c:pt>
                <c:pt idx="578">
                  <c:v>11.934571107407262</c:v>
                </c:pt>
                <c:pt idx="579">
                  <c:v>12.069632495164411</c:v>
                </c:pt>
                <c:pt idx="580">
                  <c:v>12.310352196126427</c:v>
                </c:pt>
                <c:pt idx="581">
                  <c:v>12.650009836710604</c:v>
                </c:pt>
                <c:pt idx="582">
                  <c:v>13.075237399561724</c:v>
                </c:pt>
                <c:pt idx="583">
                  <c:v>13.964377926567767</c:v>
                </c:pt>
                <c:pt idx="584">
                  <c:v>13.612055340247256</c:v>
                </c:pt>
                <c:pt idx="585">
                  <c:v>13.148473743300784</c:v>
                </c:pt>
                <c:pt idx="586">
                  <c:v>12.751262756416864</c:v>
                </c:pt>
                <c:pt idx="587">
                  <c:v>12.022323850864275</c:v>
                </c:pt>
                <c:pt idx="588">
                  <c:v>11.783644558918224</c:v>
                </c:pt>
                <c:pt idx="589">
                  <c:v>11.730458626000074</c:v>
                </c:pt>
                <c:pt idx="590">
                  <c:v>11.747167561121048</c:v>
                </c:pt>
                <c:pt idx="591">
                  <c:v>11.800025865095055</c:v>
                </c:pt>
                <c:pt idx="592">
                  <c:v>11.834482758620691</c:v>
                </c:pt>
                <c:pt idx="593">
                  <c:v>11.506049534580573</c:v>
                </c:pt>
                <c:pt idx="594">
                  <c:v>10.682492581602373</c:v>
                </c:pt>
                <c:pt idx="595">
                  <c:v>9.7659765976597654</c:v>
                </c:pt>
                <c:pt idx="596">
                  <c:v>9.4862478585816756</c:v>
                </c:pt>
                <c:pt idx="597">
                  <c:v>10.003017501508751</c:v>
                </c:pt>
                <c:pt idx="598">
                  <c:v>10.897772444311109</c:v>
                </c:pt>
                <c:pt idx="599">
                  <c:v>11.587680797081319</c:v>
                </c:pt>
                <c:pt idx="600">
                  <c:v>11.729097112668306</c:v>
                </c:pt>
                <c:pt idx="601">
                  <c:v>11.579867752336192</c:v>
                </c:pt>
                <c:pt idx="602">
                  <c:v>11.470985155195681</c:v>
                </c:pt>
                <c:pt idx="603">
                  <c:v>11.61552573833591</c:v>
                </c:pt>
                <c:pt idx="604">
                  <c:v>11.709635604205673</c:v>
                </c:pt>
                <c:pt idx="605">
                  <c:v>11.814482733787045</c:v>
                </c:pt>
                <c:pt idx="606">
                  <c:v>12.00289226319595</c:v>
                </c:pt>
                <c:pt idx="607">
                  <c:v>12.096643131873092</c:v>
                </c:pt>
                <c:pt idx="608">
                  <c:v>12.127172010609696</c:v>
                </c:pt>
                <c:pt idx="609">
                  <c:v>12.168872677368679</c:v>
                </c:pt>
                <c:pt idx="610">
                  <c:v>12.08512335272899</c:v>
                </c:pt>
                <c:pt idx="611">
                  <c:v>11.640414905877831</c:v>
                </c:pt>
                <c:pt idx="612">
                  <c:v>11.21875462209732</c:v>
                </c:pt>
                <c:pt idx="613">
                  <c:v>11.225901669587676</c:v>
                </c:pt>
                <c:pt idx="614">
                  <c:v>11.413033526815958</c:v>
                </c:pt>
                <c:pt idx="615">
                  <c:v>11.460037073383491</c:v>
                </c:pt>
                <c:pt idx="616">
                  <c:v>11.374077185706879</c:v>
                </c:pt>
                <c:pt idx="617">
                  <c:v>11.248420165707063</c:v>
                </c:pt>
                <c:pt idx="618">
                  <c:v>11.314285714285715</c:v>
                </c:pt>
                <c:pt idx="619">
                  <c:v>11.479456885910775</c:v>
                </c:pt>
                <c:pt idx="620">
                  <c:v>11.677177070785802</c:v>
                </c:pt>
                <c:pt idx="621">
                  <c:v>11.95875545300501</c:v>
                </c:pt>
                <c:pt idx="622">
                  <c:v>12.566860080515601</c:v>
                </c:pt>
                <c:pt idx="623">
                  <c:v>12.6362659296791</c:v>
                </c:pt>
                <c:pt idx="624">
                  <c:v>12.373302734748519</c:v>
                </c:pt>
                <c:pt idx="625">
                  <c:v>12.372596108390217</c:v>
                </c:pt>
                <c:pt idx="626">
                  <c:v>12.596592496043199</c:v>
                </c:pt>
                <c:pt idx="627">
                  <c:v>12.587732961938094</c:v>
                </c:pt>
                <c:pt idx="628">
                  <c:v>12.579996680253039</c:v>
                </c:pt>
                <c:pt idx="629">
                  <c:v>12.54143852199501</c:v>
                </c:pt>
                <c:pt idx="630">
                  <c:v>12.509852494088502</c:v>
                </c:pt>
                <c:pt idx="631">
                  <c:v>12.581790988969901</c:v>
                </c:pt>
                <c:pt idx="632">
                  <c:v>12.672781294406409</c:v>
                </c:pt>
                <c:pt idx="633">
                  <c:v>12.560746983127355</c:v>
                </c:pt>
                <c:pt idx="634">
                  <c:v>12.096433103059354</c:v>
                </c:pt>
                <c:pt idx="635">
                  <c:v>11.667012663483495</c:v>
                </c:pt>
                <c:pt idx="636">
                  <c:v>11.259591794122253</c:v>
                </c:pt>
                <c:pt idx="637">
                  <c:v>10.95002976503134</c:v>
                </c:pt>
                <c:pt idx="638">
                  <c:v>11.0697609100165</c:v>
                </c:pt>
                <c:pt idx="639">
                  <c:v>11.536416799574695</c:v>
                </c:pt>
                <c:pt idx="640">
                  <c:v>11.96275071633238</c:v>
                </c:pt>
                <c:pt idx="641">
                  <c:v>11.800147479361883</c:v>
                </c:pt>
                <c:pt idx="642">
                  <c:v>11.147362697117998</c:v>
                </c:pt>
                <c:pt idx="643">
                  <c:v>10.796498826269721</c:v>
                </c:pt>
                <c:pt idx="644">
                  <c:v>11.087733299475811</c:v>
                </c:pt>
                <c:pt idx="645">
                  <c:v>11.466049940375095</c:v>
                </c:pt>
                <c:pt idx="646">
                  <c:v>11.7286178274991</c:v>
                </c:pt>
                <c:pt idx="647">
                  <c:v>12.044990144843673</c:v>
                </c:pt>
                <c:pt idx="648">
                  <c:v>12.236837337391746</c:v>
                </c:pt>
                <c:pt idx="649">
                  <c:v>12.229352627847364</c:v>
                </c:pt>
                <c:pt idx="650">
                  <c:v>12.242050378203714</c:v>
                </c:pt>
                <c:pt idx="651">
                  <c:v>12.222365109400545</c:v>
                </c:pt>
                <c:pt idx="652">
                  <c:v>12.216613125286829</c:v>
                </c:pt>
                <c:pt idx="653">
                  <c:v>12.203526522233219</c:v>
                </c:pt>
                <c:pt idx="654">
                  <c:v>12.20423412204234</c:v>
                </c:pt>
                <c:pt idx="655">
                  <c:v>12.279736692520673</c:v>
                </c:pt>
                <c:pt idx="656">
                  <c:v>12.316558949713677</c:v>
                </c:pt>
                <c:pt idx="657">
                  <c:v>12.30509668687543</c:v>
                </c:pt>
                <c:pt idx="658">
                  <c:v>12.459314207857087</c:v>
                </c:pt>
                <c:pt idx="659">
                  <c:v>12.464972645303952</c:v>
                </c:pt>
                <c:pt idx="660">
                  <c:v>12.419622583907342</c:v>
                </c:pt>
                <c:pt idx="661">
                  <c:v>12.391490985404943</c:v>
                </c:pt>
                <c:pt idx="662">
                  <c:v>12.381461199412316</c:v>
                </c:pt>
                <c:pt idx="663">
                  <c:v>12.405131048194386</c:v>
                </c:pt>
                <c:pt idx="664">
                  <c:v>12.451063176479618</c:v>
                </c:pt>
                <c:pt idx="665">
                  <c:v>12.563223068426252</c:v>
                </c:pt>
                <c:pt idx="666">
                  <c:v>12.601626016260164</c:v>
                </c:pt>
                <c:pt idx="667">
                  <c:v>12.602419040187279</c:v>
                </c:pt>
                <c:pt idx="668">
                  <c:v>12.598700844062389</c:v>
                </c:pt>
                <c:pt idx="669">
                  <c:v>12.435414319568006</c:v>
                </c:pt>
                <c:pt idx="670">
                  <c:v>12.093023255813954</c:v>
                </c:pt>
                <c:pt idx="671">
                  <c:v>11.901621537745365</c:v>
                </c:pt>
                <c:pt idx="672">
                  <c:v>11.959198712354802</c:v>
                </c:pt>
                <c:pt idx="673">
                  <c:v>12.057672183248712</c:v>
                </c:pt>
                <c:pt idx="674">
                  <c:v>12.028237849579149</c:v>
                </c:pt>
                <c:pt idx="675">
                  <c:v>11.999374217772214</c:v>
                </c:pt>
                <c:pt idx="676">
                  <c:v>13.221788355402367</c:v>
                </c:pt>
                <c:pt idx="677">
                  <c:v>19.978589589187742</c:v>
                </c:pt>
                <c:pt idx="678">
                  <c:v>58.054352107128778</c:v>
                </c:pt>
                <c:pt idx="679">
                  <c:v>99.322148788340954</c:v>
                </c:pt>
                <c:pt idx="680">
                  <c:v>99.319033026898182</c:v>
                </c:pt>
                <c:pt idx="681">
                  <c:v>99.317755415316384</c:v>
                </c:pt>
                <c:pt idx="682">
                  <c:v>99.660671869698007</c:v>
                </c:pt>
                <c:pt idx="683">
                  <c:v>99.332108866254785</c:v>
                </c:pt>
                <c:pt idx="684">
                  <c:v>99.334110204761117</c:v>
                </c:pt>
                <c:pt idx="685">
                  <c:v>99.330991804649614</c:v>
                </c:pt>
                <c:pt idx="686">
                  <c:v>99.329758713136727</c:v>
                </c:pt>
                <c:pt idx="687">
                  <c:v>99.330431871442897</c:v>
                </c:pt>
                <c:pt idx="688">
                  <c:v>99.330431871442897</c:v>
                </c:pt>
                <c:pt idx="689">
                  <c:v>99.330319772308712</c:v>
                </c:pt>
                <c:pt idx="690">
                  <c:v>99.329871000167543</c:v>
                </c:pt>
                <c:pt idx="691">
                  <c:v>99.30687922370474</c:v>
                </c:pt>
                <c:pt idx="692">
                  <c:v>99.206034140531955</c:v>
                </c:pt>
                <c:pt idx="693">
                  <c:v>98.845265588914557</c:v>
                </c:pt>
                <c:pt idx="694">
                  <c:v>98.729351969504435</c:v>
                </c:pt>
                <c:pt idx="695">
                  <c:v>94.505494505494497</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61.165048543689316</c:v>
                </c:pt>
                <c:pt idx="777">
                  <c:v>89.813242784380307</c:v>
                </c:pt>
                <c:pt idx="778">
                  <c:v>91.570073761854573</c:v>
                </c:pt>
                <c:pt idx="779">
                  <c:v>92.502343017806922</c:v>
                </c:pt>
                <c:pt idx="780">
                  <c:v>93.271656854499582</c:v>
                </c:pt>
                <c:pt idx="781">
                  <c:v>93.00087489063867</c:v>
                </c:pt>
                <c:pt idx="782">
                  <c:v>89.650711513583431</c:v>
                </c:pt>
                <c:pt idx="783">
                  <c:v>83.838383838383848</c:v>
                </c:pt>
              </c:numCache>
            </c:numRef>
          </c:xVal>
          <c:yVal>
            <c:numRef>
              <c:f>'15_Degrees'!$AE$20:$AE$803</c:f>
              <c:numCache>
                <c:formatCode>0.0</c:formatCode>
                <c:ptCount val="784"/>
                <c:pt idx="0">
                  <c:v>1</c:v>
                </c:pt>
                <c:pt idx="1">
                  <c:v>1</c:v>
                </c:pt>
                <c:pt idx="2">
                  <c:v>1</c:v>
                </c:pt>
                <c:pt idx="3">
                  <c:v>5</c:v>
                </c:pt>
                <c:pt idx="4">
                  <c:v>27.1</c:v>
                </c:pt>
                <c:pt idx="5">
                  <c:v>91.1</c:v>
                </c:pt>
                <c:pt idx="6">
                  <c:v>879.2</c:v>
                </c:pt>
                <c:pt idx="7">
                  <c:v>1846.4</c:v>
                </c:pt>
                <c:pt idx="8">
                  <c:v>2251.6</c:v>
                </c:pt>
                <c:pt idx="9">
                  <c:v>2321.9</c:v>
                </c:pt>
                <c:pt idx="10">
                  <c:v>2315.5</c:v>
                </c:pt>
                <c:pt idx="11">
                  <c:v>2258.1</c:v>
                </c:pt>
                <c:pt idx="12">
                  <c:v>1995.2</c:v>
                </c:pt>
                <c:pt idx="13">
                  <c:v>1755.6</c:v>
                </c:pt>
                <c:pt idx="14">
                  <c:v>1724.2</c:v>
                </c:pt>
                <c:pt idx="15">
                  <c:v>1734.4</c:v>
                </c:pt>
                <c:pt idx="16">
                  <c:v>1772.7</c:v>
                </c:pt>
                <c:pt idx="17">
                  <c:v>1807</c:v>
                </c:pt>
                <c:pt idx="18">
                  <c:v>1601.7</c:v>
                </c:pt>
                <c:pt idx="19">
                  <c:v>1630.3</c:v>
                </c:pt>
                <c:pt idx="20">
                  <c:v>1712.9</c:v>
                </c:pt>
                <c:pt idx="21">
                  <c:v>1874.4</c:v>
                </c:pt>
                <c:pt idx="22">
                  <c:v>2350.3000000000002</c:v>
                </c:pt>
                <c:pt idx="23">
                  <c:v>3239.4</c:v>
                </c:pt>
                <c:pt idx="24">
                  <c:v>3496.7</c:v>
                </c:pt>
                <c:pt idx="25">
                  <c:v>3534</c:v>
                </c:pt>
                <c:pt idx="26">
                  <c:v>3539.2</c:v>
                </c:pt>
                <c:pt idx="27">
                  <c:v>3510.6</c:v>
                </c:pt>
                <c:pt idx="28">
                  <c:v>3128.1</c:v>
                </c:pt>
                <c:pt idx="29">
                  <c:v>3056.4</c:v>
                </c:pt>
                <c:pt idx="30">
                  <c:v>3053.9</c:v>
                </c:pt>
                <c:pt idx="31">
                  <c:v>3025.9</c:v>
                </c:pt>
                <c:pt idx="32">
                  <c:v>2940.3</c:v>
                </c:pt>
                <c:pt idx="33">
                  <c:v>2794</c:v>
                </c:pt>
                <c:pt idx="34">
                  <c:v>2575</c:v>
                </c:pt>
                <c:pt idx="35">
                  <c:v>2293.6999999999998</c:v>
                </c:pt>
                <c:pt idx="36">
                  <c:v>2242.6999999999998</c:v>
                </c:pt>
                <c:pt idx="37">
                  <c:v>2180.1999999999998</c:v>
                </c:pt>
                <c:pt idx="38">
                  <c:v>2145.9</c:v>
                </c:pt>
                <c:pt idx="39">
                  <c:v>2179.1999999999998</c:v>
                </c:pt>
                <c:pt idx="40">
                  <c:v>2229</c:v>
                </c:pt>
                <c:pt idx="41">
                  <c:v>2255.5</c:v>
                </c:pt>
                <c:pt idx="42">
                  <c:v>2232.6</c:v>
                </c:pt>
                <c:pt idx="43">
                  <c:v>2117.1999999999998</c:v>
                </c:pt>
                <c:pt idx="44">
                  <c:v>2036.8</c:v>
                </c:pt>
                <c:pt idx="45">
                  <c:v>2012.5</c:v>
                </c:pt>
                <c:pt idx="46">
                  <c:v>1984.8</c:v>
                </c:pt>
                <c:pt idx="47">
                  <c:v>1955.4</c:v>
                </c:pt>
                <c:pt idx="48">
                  <c:v>1929.7</c:v>
                </c:pt>
                <c:pt idx="49">
                  <c:v>1887.6</c:v>
                </c:pt>
                <c:pt idx="50">
                  <c:v>1814.2</c:v>
                </c:pt>
                <c:pt idx="51">
                  <c:v>1564.6</c:v>
                </c:pt>
                <c:pt idx="52">
                  <c:v>1607.5</c:v>
                </c:pt>
                <c:pt idx="53">
                  <c:v>1622.9</c:v>
                </c:pt>
                <c:pt idx="54">
                  <c:v>1582.9</c:v>
                </c:pt>
                <c:pt idx="55">
                  <c:v>1531.1</c:v>
                </c:pt>
                <c:pt idx="56">
                  <c:v>1470.5</c:v>
                </c:pt>
                <c:pt idx="57">
                  <c:v>1359.4</c:v>
                </c:pt>
                <c:pt idx="58">
                  <c:v>1055.0999999999999</c:v>
                </c:pt>
                <c:pt idx="59">
                  <c:v>793.3</c:v>
                </c:pt>
                <c:pt idx="60">
                  <c:v>760.4</c:v>
                </c:pt>
                <c:pt idx="61">
                  <c:v>693.9</c:v>
                </c:pt>
                <c:pt idx="62">
                  <c:v>664.4</c:v>
                </c:pt>
                <c:pt idx="63">
                  <c:v>744.6</c:v>
                </c:pt>
                <c:pt idx="64">
                  <c:v>829.7</c:v>
                </c:pt>
                <c:pt idx="65">
                  <c:v>881.5</c:v>
                </c:pt>
                <c:pt idx="66">
                  <c:v>902.5</c:v>
                </c:pt>
                <c:pt idx="67">
                  <c:v>902.3</c:v>
                </c:pt>
                <c:pt idx="68">
                  <c:v>879.5</c:v>
                </c:pt>
                <c:pt idx="69">
                  <c:v>818.3</c:v>
                </c:pt>
                <c:pt idx="70">
                  <c:v>755.3</c:v>
                </c:pt>
                <c:pt idx="71">
                  <c:v>735.6</c:v>
                </c:pt>
                <c:pt idx="72">
                  <c:v>736.9</c:v>
                </c:pt>
                <c:pt idx="73">
                  <c:v>743.4</c:v>
                </c:pt>
                <c:pt idx="74">
                  <c:v>752.4</c:v>
                </c:pt>
                <c:pt idx="75">
                  <c:v>760.7</c:v>
                </c:pt>
                <c:pt idx="76">
                  <c:v>813.6</c:v>
                </c:pt>
                <c:pt idx="77">
                  <c:v>1058</c:v>
                </c:pt>
                <c:pt idx="78">
                  <c:v>1237.5</c:v>
                </c:pt>
                <c:pt idx="79">
                  <c:v>1370.9</c:v>
                </c:pt>
                <c:pt idx="80">
                  <c:v>1514.7</c:v>
                </c:pt>
                <c:pt idx="81">
                  <c:v>1624.3</c:v>
                </c:pt>
                <c:pt idx="82">
                  <c:v>1671.8</c:v>
                </c:pt>
                <c:pt idx="83">
                  <c:v>1693</c:v>
                </c:pt>
                <c:pt idx="84">
                  <c:v>1694.2</c:v>
                </c:pt>
                <c:pt idx="85">
                  <c:v>1635.6</c:v>
                </c:pt>
                <c:pt idx="86">
                  <c:v>1286</c:v>
                </c:pt>
                <c:pt idx="87">
                  <c:v>1215</c:v>
                </c:pt>
                <c:pt idx="88">
                  <c:v>1199.7</c:v>
                </c:pt>
                <c:pt idx="89">
                  <c:v>1171.7</c:v>
                </c:pt>
                <c:pt idx="90">
                  <c:v>1197.2</c:v>
                </c:pt>
                <c:pt idx="91">
                  <c:v>1296.4000000000001</c:v>
                </c:pt>
                <c:pt idx="92">
                  <c:v>1310.8</c:v>
                </c:pt>
                <c:pt idx="93">
                  <c:v>1354.8</c:v>
                </c:pt>
                <c:pt idx="94">
                  <c:v>1418.9</c:v>
                </c:pt>
                <c:pt idx="95">
                  <c:v>1439.9</c:v>
                </c:pt>
                <c:pt idx="96">
                  <c:v>1381.9</c:v>
                </c:pt>
                <c:pt idx="97">
                  <c:v>1309.5</c:v>
                </c:pt>
                <c:pt idx="98">
                  <c:v>1289.4000000000001</c:v>
                </c:pt>
                <c:pt idx="99">
                  <c:v>1309.9000000000001</c:v>
                </c:pt>
                <c:pt idx="100">
                  <c:v>1317</c:v>
                </c:pt>
                <c:pt idx="101">
                  <c:v>1278.7</c:v>
                </c:pt>
                <c:pt idx="102">
                  <c:v>1242.5</c:v>
                </c:pt>
                <c:pt idx="103">
                  <c:v>1247.0999999999999</c:v>
                </c:pt>
                <c:pt idx="104">
                  <c:v>1286.9000000000001</c:v>
                </c:pt>
                <c:pt idx="105">
                  <c:v>1324.4</c:v>
                </c:pt>
                <c:pt idx="106">
                  <c:v>1336.3</c:v>
                </c:pt>
                <c:pt idx="107">
                  <c:v>1334.2</c:v>
                </c:pt>
                <c:pt idx="108">
                  <c:v>1328.6</c:v>
                </c:pt>
                <c:pt idx="109">
                  <c:v>1321.5</c:v>
                </c:pt>
                <c:pt idx="110">
                  <c:v>1306.3</c:v>
                </c:pt>
                <c:pt idx="111">
                  <c:v>1289.3</c:v>
                </c:pt>
                <c:pt idx="112">
                  <c:v>1306</c:v>
                </c:pt>
                <c:pt idx="113">
                  <c:v>1344.8</c:v>
                </c:pt>
                <c:pt idx="114">
                  <c:v>1345.9</c:v>
                </c:pt>
                <c:pt idx="115">
                  <c:v>1361.5</c:v>
                </c:pt>
                <c:pt idx="116">
                  <c:v>1391.8</c:v>
                </c:pt>
                <c:pt idx="117">
                  <c:v>1417.7</c:v>
                </c:pt>
                <c:pt idx="118">
                  <c:v>1434.7</c:v>
                </c:pt>
                <c:pt idx="119">
                  <c:v>1435</c:v>
                </c:pt>
                <c:pt idx="120">
                  <c:v>1419.6</c:v>
                </c:pt>
                <c:pt idx="121">
                  <c:v>1392.5</c:v>
                </c:pt>
                <c:pt idx="122">
                  <c:v>1354.5</c:v>
                </c:pt>
                <c:pt idx="123">
                  <c:v>1278.5</c:v>
                </c:pt>
                <c:pt idx="124">
                  <c:v>799.2</c:v>
                </c:pt>
                <c:pt idx="125">
                  <c:v>257.10000000000002</c:v>
                </c:pt>
                <c:pt idx="126">
                  <c:v>166.8</c:v>
                </c:pt>
                <c:pt idx="127">
                  <c:v>95.8</c:v>
                </c:pt>
                <c:pt idx="128">
                  <c:v>47.4</c:v>
                </c:pt>
                <c:pt idx="129">
                  <c:v>22.5</c:v>
                </c:pt>
                <c:pt idx="130">
                  <c:v>7.8</c:v>
                </c:pt>
                <c:pt idx="131">
                  <c:v>2</c:v>
                </c:pt>
                <c:pt idx="132">
                  <c:v>2</c:v>
                </c:pt>
                <c:pt idx="133">
                  <c:v>2</c:v>
                </c:pt>
                <c:pt idx="134">
                  <c:v>12</c:v>
                </c:pt>
                <c:pt idx="135">
                  <c:v>52.2</c:v>
                </c:pt>
                <c:pt idx="136">
                  <c:v>142.4</c:v>
                </c:pt>
                <c:pt idx="137">
                  <c:v>862.5</c:v>
                </c:pt>
                <c:pt idx="138">
                  <c:v>1280.5999999999999</c:v>
                </c:pt>
                <c:pt idx="139">
                  <c:v>1236.5999999999999</c:v>
                </c:pt>
                <c:pt idx="140">
                  <c:v>1183.9000000000001</c:v>
                </c:pt>
                <c:pt idx="141">
                  <c:v>1170.0999999999999</c:v>
                </c:pt>
                <c:pt idx="142">
                  <c:v>1196.2</c:v>
                </c:pt>
                <c:pt idx="143">
                  <c:v>1251.7</c:v>
                </c:pt>
                <c:pt idx="144">
                  <c:v>1287.3</c:v>
                </c:pt>
                <c:pt idx="145">
                  <c:v>1357.1</c:v>
                </c:pt>
                <c:pt idx="146">
                  <c:v>1436.4</c:v>
                </c:pt>
                <c:pt idx="147">
                  <c:v>1478.3</c:v>
                </c:pt>
                <c:pt idx="148">
                  <c:v>1512.5</c:v>
                </c:pt>
                <c:pt idx="149">
                  <c:v>1519.8</c:v>
                </c:pt>
                <c:pt idx="150">
                  <c:v>1513.4</c:v>
                </c:pt>
                <c:pt idx="151">
                  <c:v>1500.2</c:v>
                </c:pt>
                <c:pt idx="152">
                  <c:v>1539.1</c:v>
                </c:pt>
                <c:pt idx="153">
                  <c:v>1558.2</c:v>
                </c:pt>
                <c:pt idx="154">
                  <c:v>1541.6</c:v>
                </c:pt>
                <c:pt idx="155">
                  <c:v>1529.2</c:v>
                </c:pt>
                <c:pt idx="156">
                  <c:v>1524.6</c:v>
                </c:pt>
                <c:pt idx="157">
                  <c:v>1524.9</c:v>
                </c:pt>
                <c:pt idx="158">
                  <c:v>1531</c:v>
                </c:pt>
                <c:pt idx="159">
                  <c:v>1543.4</c:v>
                </c:pt>
                <c:pt idx="160">
                  <c:v>1545.9</c:v>
                </c:pt>
                <c:pt idx="161">
                  <c:v>1549.4</c:v>
                </c:pt>
                <c:pt idx="162">
                  <c:v>1565.5</c:v>
                </c:pt>
                <c:pt idx="163">
                  <c:v>1590.7</c:v>
                </c:pt>
                <c:pt idx="164">
                  <c:v>1614.7</c:v>
                </c:pt>
                <c:pt idx="165">
                  <c:v>1632.7</c:v>
                </c:pt>
                <c:pt idx="166">
                  <c:v>1680</c:v>
                </c:pt>
                <c:pt idx="167">
                  <c:v>1710.5</c:v>
                </c:pt>
                <c:pt idx="168">
                  <c:v>1690.3</c:v>
                </c:pt>
                <c:pt idx="169">
                  <c:v>1714.6</c:v>
                </c:pt>
                <c:pt idx="170">
                  <c:v>1953.1</c:v>
                </c:pt>
                <c:pt idx="171">
                  <c:v>2056.1999999999998</c:v>
                </c:pt>
                <c:pt idx="172">
                  <c:v>2012.4</c:v>
                </c:pt>
                <c:pt idx="173">
                  <c:v>1945.6</c:v>
                </c:pt>
                <c:pt idx="174">
                  <c:v>1922.4</c:v>
                </c:pt>
                <c:pt idx="175">
                  <c:v>1901.1</c:v>
                </c:pt>
                <c:pt idx="176">
                  <c:v>1793.9</c:v>
                </c:pt>
                <c:pt idx="177">
                  <c:v>1762.8</c:v>
                </c:pt>
                <c:pt idx="178">
                  <c:v>1840.7</c:v>
                </c:pt>
                <c:pt idx="179">
                  <c:v>1937.2</c:v>
                </c:pt>
                <c:pt idx="180">
                  <c:v>2018.1</c:v>
                </c:pt>
                <c:pt idx="181">
                  <c:v>2113</c:v>
                </c:pt>
                <c:pt idx="182">
                  <c:v>2185</c:v>
                </c:pt>
                <c:pt idx="183">
                  <c:v>2267.1</c:v>
                </c:pt>
                <c:pt idx="184">
                  <c:v>2246.8000000000002</c:v>
                </c:pt>
                <c:pt idx="185">
                  <c:v>2280.6999999999998</c:v>
                </c:pt>
                <c:pt idx="186">
                  <c:v>2308.6999999999998</c:v>
                </c:pt>
                <c:pt idx="187">
                  <c:v>2252.6999999999998</c:v>
                </c:pt>
                <c:pt idx="188">
                  <c:v>2194.1</c:v>
                </c:pt>
                <c:pt idx="189">
                  <c:v>1774.6</c:v>
                </c:pt>
                <c:pt idx="190">
                  <c:v>1446.2</c:v>
                </c:pt>
                <c:pt idx="191">
                  <c:v>1422</c:v>
                </c:pt>
                <c:pt idx="192">
                  <c:v>1461.8</c:v>
                </c:pt>
                <c:pt idx="193">
                  <c:v>1558</c:v>
                </c:pt>
                <c:pt idx="194">
                  <c:v>1782.3</c:v>
                </c:pt>
                <c:pt idx="195">
                  <c:v>2109.1999999999998</c:v>
                </c:pt>
                <c:pt idx="196">
                  <c:v>2202.4</c:v>
                </c:pt>
                <c:pt idx="197">
                  <c:v>2245.1</c:v>
                </c:pt>
                <c:pt idx="198">
                  <c:v>2204.5</c:v>
                </c:pt>
                <c:pt idx="199">
                  <c:v>2083</c:v>
                </c:pt>
                <c:pt idx="200">
                  <c:v>1915.7</c:v>
                </c:pt>
                <c:pt idx="201">
                  <c:v>1852.2</c:v>
                </c:pt>
                <c:pt idx="202">
                  <c:v>1831.9</c:v>
                </c:pt>
                <c:pt idx="203">
                  <c:v>1846.1</c:v>
                </c:pt>
                <c:pt idx="204">
                  <c:v>1892.8</c:v>
                </c:pt>
                <c:pt idx="205">
                  <c:v>1884.9</c:v>
                </c:pt>
                <c:pt idx="206">
                  <c:v>1856.9</c:v>
                </c:pt>
                <c:pt idx="207">
                  <c:v>1869.8</c:v>
                </c:pt>
                <c:pt idx="208">
                  <c:v>1914.6</c:v>
                </c:pt>
                <c:pt idx="209">
                  <c:v>1961.4</c:v>
                </c:pt>
                <c:pt idx="210">
                  <c:v>1790.9</c:v>
                </c:pt>
                <c:pt idx="211">
                  <c:v>1591.6</c:v>
                </c:pt>
                <c:pt idx="212">
                  <c:v>1588.1</c:v>
                </c:pt>
                <c:pt idx="213">
                  <c:v>1594</c:v>
                </c:pt>
                <c:pt idx="214">
                  <c:v>1595</c:v>
                </c:pt>
                <c:pt idx="215">
                  <c:v>1610.5</c:v>
                </c:pt>
                <c:pt idx="216">
                  <c:v>1669.6</c:v>
                </c:pt>
                <c:pt idx="217">
                  <c:v>1596.1</c:v>
                </c:pt>
                <c:pt idx="218">
                  <c:v>1503.2</c:v>
                </c:pt>
                <c:pt idx="219">
                  <c:v>1432.3</c:v>
                </c:pt>
                <c:pt idx="220">
                  <c:v>1409.5</c:v>
                </c:pt>
                <c:pt idx="221">
                  <c:v>1433.4</c:v>
                </c:pt>
                <c:pt idx="222">
                  <c:v>1474.5</c:v>
                </c:pt>
                <c:pt idx="223">
                  <c:v>1483.6</c:v>
                </c:pt>
                <c:pt idx="224">
                  <c:v>1445.8</c:v>
                </c:pt>
                <c:pt idx="225">
                  <c:v>1405.2</c:v>
                </c:pt>
                <c:pt idx="226">
                  <c:v>1397.3</c:v>
                </c:pt>
                <c:pt idx="227">
                  <c:v>1405</c:v>
                </c:pt>
                <c:pt idx="228">
                  <c:v>1404.3</c:v>
                </c:pt>
                <c:pt idx="229">
                  <c:v>1372.1</c:v>
                </c:pt>
                <c:pt idx="230">
                  <c:v>1323.9</c:v>
                </c:pt>
                <c:pt idx="231">
                  <c:v>1280.5999999999999</c:v>
                </c:pt>
                <c:pt idx="232">
                  <c:v>1209.5</c:v>
                </c:pt>
                <c:pt idx="233">
                  <c:v>1022.7</c:v>
                </c:pt>
                <c:pt idx="234">
                  <c:v>982.7</c:v>
                </c:pt>
                <c:pt idx="235">
                  <c:v>957.6</c:v>
                </c:pt>
                <c:pt idx="236">
                  <c:v>910.5</c:v>
                </c:pt>
                <c:pt idx="237">
                  <c:v>886.2</c:v>
                </c:pt>
                <c:pt idx="238">
                  <c:v>934.7</c:v>
                </c:pt>
                <c:pt idx="239">
                  <c:v>971.8</c:v>
                </c:pt>
                <c:pt idx="240">
                  <c:v>968.9</c:v>
                </c:pt>
                <c:pt idx="241">
                  <c:v>962.1</c:v>
                </c:pt>
                <c:pt idx="242">
                  <c:v>962.8</c:v>
                </c:pt>
                <c:pt idx="243">
                  <c:v>972.6</c:v>
                </c:pt>
                <c:pt idx="244">
                  <c:v>990.5</c:v>
                </c:pt>
                <c:pt idx="245">
                  <c:v>1001.8</c:v>
                </c:pt>
                <c:pt idx="246">
                  <c:v>999</c:v>
                </c:pt>
                <c:pt idx="247">
                  <c:v>977.3</c:v>
                </c:pt>
                <c:pt idx="248">
                  <c:v>964</c:v>
                </c:pt>
                <c:pt idx="249">
                  <c:v>980</c:v>
                </c:pt>
                <c:pt idx="250">
                  <c:v>1020.8</c:v>
                </c:pt>
                <c:pt idx="251">
                  <c:v>1178.3</c:v>
                </c:pt>
                <c:pt idx="252">
                  <c:v>1383.8</c:v>
                </c:pt>
                <c:pt idx="253">
                  <c:v>1351.2</c:v>
                </c:pt>
                <c:pt idx="254">
                  <c:v>1328.9</c:v>
                </c:pt>
                <c:pt idx="255">
                  <c:v>1361.9</c:v>
                </c:pt>
                <c:pt idx="256">
                  <c:v>1439.4</c:v>
                </c:pt>
                <c:pt idx="257">
                  <c:v>1564.2</c:v>
                </c:pt>
                <c:pt idx="258">
                  <c:v>1623.4</c:v>
                </c:pt>
                <c:pt idx="259">
                  <c:v>1613.4</c:v>
                </c:pt>
                <c:pt idx="260">
                  <c:v>1592.9</c:v>
                </c:pt>
                <c:pt idx="261">
                  <c:v>1592</c:v>
                </c:pt>
                <c:pt idx="262">
                  <c:v>1649.9</c:v>
                </c:pt>
                <c:pt idx="263">
                  <c:v>1700.3</c:v>
                </c:pt>
                <c:pt idx="264">
                  <c:v>1676.1</c:v>
                </c:pt>
                <c:pt idx="265">
                  <c:v>1705.9</c:v>
                </c:pt>
                <c:pt idx="266">
                  <c:v>1754.4</c:v>
                </c:pt>
                <c:pt idx="267">
                  <c:v>1792</c:v>
                </c:pt>
                <c:pt idx="268">
                  <c:v>1796</c:v>
                </c:pt>
                <c:pt idx="269">
                  <c:v>1754.4</c:v>
                </c:pt>
                <c:pt idx="270">
                  <c:v>1691.2</c:v>
                </c:pt>
                <c:pt idx="271">
                  <c:v>1633.7</c:v>
                </c:pt>
                <c:pt idx="272">
                  <c:v>1607</c:v>
                </c:pt>
                <c:pt idx="273">
                  <c:v>1624</c:v>
                </c:pt>
                <c:pt idx="274">
                  <c:v>1669.7</c:v>
                </c:pt>
                <c:pt idx="275">
                  <c:v>1726.8</c:v>
                </c:pt>
                <c:pt idx="276">
                  <c:v>1767.8</c:v>
                </c:pt>
                <c:pt idx="277">
                  <c:v>1759.4</c:v>
                </c:pt>
                <c:pt idx="278">
                  <c:v>1722.9</c:v>
                </c:pt>
                <c:pt idx="279">
                  <c:v>1697.6</c:v>
                </c:pt>
                <c:pt idx="280">
                  <c:v>1713.8</c:v>
                </c:pt>
                <c:pt idx="281">
                  <c:v>1750.2</c:v>
                </c:pt>
                <c:pt idx="282">
                  <c:v>1775.3</c:v>
                </c:pt>
                <c:pt idx="283">
                  <c:v>1816.6</c:v>
                </c:pt>
                <c:pt idx="284">
                  <c:v>1892.6</c:v>
                </c:pt>
                <c:pt idx="285">
                  <c:v>1926.5</c:v>
                </c:pt>
                <c:pt idx="286">
                  <c:v>1910.6</c:v>
                </c:pt>
                <c:pt idx="287">
                  <c:v>1877.9</c:v>
                </c:pt>
                <c:pt idx="288">
                  <c:v>1845.7</c:v>
                </c:pt>
                <c:pt idx="289">
                  <c:v>1582.8</c:v>
                </c:pt>
                <c:pt idx="290">
                  <c:v>1296.5999999999999</c:v>
                </c:pt>
                <c:pt idx="291">
                  <c:v>1297.0999999999999</c:v>
                </c:pt>
                <c:pt idx="292">
                  <c:v>1295.3</c:v>
                </c:pt>
                <c:pt idx="293">
                  <c:v>1293.8</c:v>
                </c:pt>
                <c:pt idx="294">
                  <c:v>1374.5</c:v>
                </c:pt>
                <c:pt idx="295">
                  <c:v>1706.8</c:v>
                </c:pt>
                <c:pt idx="296">
                  <c:v>1719.3</c:v>
                </c:pt>
                <c:pt idx="297">
                  <c:v>1586.5</c:v>
                </c:pt>
                <c:pt idx="298">
                  <c:v>1511.4</c:v>
                </c:pt>
                <c:pt idx="299">
                  <c:v>1506</c:v>
                </c:pt>
                <c:pt idx="300">
                  <c:v>1475</c:v>
                </c:pt>
                <c:pt idx="301">
                  <c:v>1598.9</c:v>
                </c:pt>
                <c:pt idx="302">
                  <c:v>1433.7</c:v>
                </c:pt>
                <c:pt idx="303">
                  <c:v>817.2</c:v>
                </c:pt>
                <c:pt idx="304">
                  <c:v>524.29999999999995</c:v>
                </c:pt>
                <c:pt idx="305">
                  <c:v>409.2</c:v>
                </c:pt>
                <c:pt idx="306">
                  <c:v>378</c:v>
                </c:pt>
                <c:pt idx="307">
                  <c:v>398</c:v>
                </c:pt>
                <c:pt idx="308">
                  <c:v>415.9</c:v>
                </c:pt>
                <c:pt idx="309">
                  <c:v>399.9</c:v>
                </c:pt>
                <c:pt idx="310">
                  <c:v>342.6</c:v>
                </c:pt>
                <c:pt idx="311">
                  <c:v>234.8</c:v>
                </c:pt>
                <c:pt idx="312">
                  <c:v>113.2</c:v>
                </c:pt>
                <c:pt idx="313">
                  <c:v>33.700000000000003</c:v>
                </c:pt>
                <c:pt idx="314">
                  <c:v>8.4</c:v>
                </c:pt>
                <c:pt idx="315">
                  <c:v>8</c:v>
                </c:pt>
                <c:pt idx="316">
                  <c:v>16</c:v>
                </c:pt>
                <c:pt idx="317">
                  <c:v>32</c:v>
                </c:pt>
                <c:pt idx="318">
                  <c:v>90</c:v>
                </c:pt>
                <c:pt idx="319">
                  <c:v>182</c:v>
                </c:pt>
                <c:pt idx="320">
                  <c:v>172</c:v>
                </c:pt>
                <c:pt idx="321">
                  <c:v>152</c:v>
                </c:pt>
                <c:pt idx="322">
                  <c:v>136</c:v>
                </c:pt>
                <c:pt idx="323">
                  <c:v>138</c:v>
                </c:pt>
                <c:pt idx="324">
                  <c:v>164</c:v>
                </c:pt>
                <c:pt idx="325">
                  <c:v>212</c:v>
                </c:pt>
                <c:pt idx="326">
                  <c:v>302</c:v>
                </c:pt>
                <c:pt idx="327">
                  <c:v>358</c:v>
                </c:pt>
                <c:pt idx="328">
                  <c:v>342</c:v>
                </c:pt>
                <c:pt idx="329">
                  <c:v>316</c:v>
                </c:pt>
                <c:pt idx="330">
                  <c:v>284</c:v>
                </c:pt>
                <c:pt idx="331">
                  <c:v>112</c:v>
                </c:pt>
                <c:pt idx="332">
                  <c:v>6</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18</c:v>
                </c:pt>
                <c:pt idx="381">
                  <c:v>78</c:v>
                </c:pt>
                <c:pt idx="382">
                  <c:v>1068</c:v>
                </c:pt>
                <c:pt idx="383">
                  <c:v>1684</c:v>
                </c:pt>
                <c:pt idx="384">
                  <c:v>1638</c:v>
                </c:pt>
                <c:pt idx="385">
                  <c:v>1578</c:v>
                </c:pt>
                <c:pt idx="386">
                  <c:v>1562</c:v>
                </c:pt>
                <c:pt idx="387">
                  <c:v>1608</c:v>
                </c:pt>
                <c:pt idx="388">
                  <c:v>1707.5</c:v>
                </c:pt>
                <c:pt idx="389">
                  <c:v>1868.1</c:v>
                </c:pt>
                <c:pt idx="390">
                  <c:v>2300.9</c:v>
                </c:pt>
                <c:pt idx="391">
                  <c:v>2559.3000000000002</c:v>
                </c:pt>
                <c:pt idx="392">
                  <c:v>2756.3</c:v>
                </c:pt>
                <c:pt idx="393">
                  <c:v>2879.4</c:v>
                </c:pt>
                <c:pt idx="394">
                  <c:v>2939.2</c:v>
                </c:pt>
                <c:pt idx="395">
                  <c:v>2962.2</c:v>
                </c:pt>
                <c:pt idx="396">
                  <c:v>3024</c:v>
                </c:pt>
                <c:pt idx="397">
                  <c:v>2971.9</c:v>
                </c:pt>
                <c:pt idx="398">
                  <c:v>2888.6</c:v>
                </c:pt>
                <c:pt idx="399">
                  <c:v>2824.1</c:v>
                </c:pt>
                <c:pt idx="400">
                  <c:v>2796.7</c:v>
                </c:pt>
                <c:pt idx="401">
                  <c:v>2850.1</c:v>
                </c:pt>
                <c:pt idx="402">
                  <c:v>2972.1</c:v>
                </c:pt>
                <c:pt idx="403">
                  <c:v>3090.4</c:v>
                </c:pt>
                <c:pt idx="404">
                  <c:v>3174.1</c:v>
                </c:pt>
                <c:pt idx="405">
                  <c:v>3215.8</c:v>
                </c:pt>
                <c:pt idx="406">
                  <c:v>3229.2</c:v>
                </c:pt>
                <c:pt idx="407">
                  <c:v>3234.1</c:v>
                </c:pt>
                <c:pt idx="408">
                  <c:v>3219.4</c:v>
                </c:pt>
                <c:pt idx="409">
                  <c:v>3190.8</c:v>
                </c:pt>
                <c:pt idx="410">
                  <c:v>3165.5</c:v>
                </c:pt>
                <c:pt idx="411">
                  <c:v>3146.7</c:v>
                </c:pt>
                <c:pt idx="412">
                  <c:v>3161.7</c:v>
                </c:pt>
                <c:pt idx="413">
                  <c:v>3214.2</c:v>
                </c:pt>
                <c:pt idx="414">
                  <c:v>3209.4</c:v>
                </c:pt>
                <c:pt idx="415">
                  <c:v>3207.7</c:v>
                </c:pt>
                <c:pt idx="416">
                  <c:v>3200.2</c:v>
                </c:pt>
                <c:pt idx="417">
                  <c:v>3169</c:v>
                </c:pt>
                <c:pt idx="418">
                  <c:v>3177.7</c:v>
                </c:pt>
                <c:pt idx="419">
                  <c:v>3192.7</c:v>
                </c:pt>
                <c:pt idx="420">
                  <c:v>3205.1</c:v>
                </c:pt>
                <c:pt idx="421">
                  <c:v>3233</c:v>
                </c:pt>
                <c:pt idx="422">
                  <c:v>3219.8</c:v>
                </c:pt>
                <c:pt idx="423">
                  <c:v>3211.5</c:v>
                </c:pt>
                <c:pt idx="424">
                  <c:v>3213.3</c:v>
                </c:pt>
                <c:pt idx="425">
                  <c:v>3230.4</c:v>
                </c:pt>
                <c:pt idx="426">
                  <c:v>3278.3</c:v>
                </c:pt>
                <c:pt idx="427">
                  <c:v>3350.1</c:v>
                </c:pt>
                <c:pt idx="428">
                  <c:v>3413.9</c:v>
                </c:pt>
                <c:pt idx="429">
                  <c:v>3475.5</c:v>
                </c:pt>
                <c:pt idx="430">
                  <c:v>3464.4</c:v>
                </c:pt>
                <c:pt idx="431">
                  <c:v>3459</c:v>
                </c:pt>
                <c:pt idx="432">
                  <c:v>3459.4</c:v>
                </c:pt>
                <c:pt idx="433">
                  <c:v>3465.2</c:v>
                </c:pt>
                <c:pt idx="434">
                  <c:v>3473.6</c:v>
                </c:pt>
                <c:pt idx="435">
                  <c:v>3498.7</c:v>
                </c:pt>
                <c:pt idx="436">
                  <c:v>3500.3</c:v>
                </c:pt>
                <c:pt idx="437">
                  <c:v>3489.7</c:v>
                </c:pt>
                <c:pt idx="438">
                  <c:v>3481.7</c:v>
                </c:pt>
                <c:pt idx="439">
                  <c:v>3479.1</c:v>
                </c:pt>
                <c:pt idx="440">
                  <c:v>3484</c:v>
                </c:pt>
                <c:pt idx="441">
                  <c:v>3492.1</c:v>
                </c:pt>
                <c:pt idx="442">
                  <c:v>3504.3</c:v>
                </c:pt>
                <c:pt idx="443">
                  <c:v>3544.7</c:v>
                </c:pt>
                <c:pt idx="444">
                  <c:v>3531.9</c:v>
                </c:pt>
                <c:pt idx="445">
                  <c:v>3511.6</c:v>
                </c:pt>
                <c:pt idx="446">
                  <c:v>3492.9</c:v>
                </c:pt>
                <c:pt idx="447">
                  <c:v>3482.4</c:v>
                </c:pt>
                <c:pt idx="448">
                  <c:v>3486.6</c:v>
                </c:pt>
                <c:pt idx="449">
                  <c:v>3489.4</c:v>
                </c:pt>
                <c:pt idx="450">
                  <c:v>3485.9</c:v>
                </c:pt>
                <c:pt idx="451">
                  <c:v>3480.5</c:v>
                </c:pt>
                <c:pt idx="452">
                  <c:v>3480.4</c:v>
                </c:pt>
                <c:pt idx="453">
                  <c:v>3477.6</c:v>
                </c:pt>
                <c:pt idx="454">
                  <c:v>3476.2</c:v>
                </c:pt>
                <c:pt idx="455">
                  <c:v>3479.1</c:v>
                </c:pt>
                <c:pt idx="456">
                  <c:v>3484.4</c:v>
                </c:pt>
                <c:pt idx="457">
                  <c:v>3495.6</c:v>
                </c:pt>
                <c:pt idx="458">
                  <c:v>3505</c:v>
                </c:pt>
                <c:pt idx="459">
                  <c:v>3511</c:v>
                </c:pt>
                <c:pt idx="460">
                  <c:v>3515.6</c:v>
                </c:pt>
                <c:pt idx="461">
                  <c:v>3494.7</c:v>
                </c:pt>
                <c:pt idx="462">
                  <c:v>3437.8</c:v>
                </c:pt>
                <c:pt idx="463">
                  <c:v>3321.1</c:v>
                </c:pt>
                <c:pt idx="464">
                  <c:v>2267.1999999999998</c:v>
                </c:pt>
                <c:pt idx="465">
                  <c:v>1513.5</c:v>
                </c:pt>
                <c:pt idx="466">
                  <c:v>1196.2</c:v>
                </c:pt>
                <c:pt idx="467">
                  <c:v>966.1</c:v>
                </c:pt>
                <c:pt idx="468">
                  <c:v>857</c:v>
                </c:pt>
                <c:pt idx="469">
                  <c:v>806.4</c:v>
                </c:pt>
                <c:pt idx="470">
                  <c:v>805.4</c:v>
                </c:pt>
                <c:pt idx="471">
                  <c:v>809.8</c:v>
                </c:pt>
                <c:pt idx="472">
                  <c:v>818.8</c:v>
                </c:pt>
                <c:pt idx="473">
                  <c:v>832.9</c:v>
                </c:pt>
                <c:pt idx="474">
                  <c:v>840.9</c:v>
                </c:pt>
                <c:pt idx="475">
                  <c:v>824.8</c:v>
                </c:pt>
                <c:pt idx="476">
                  <c:v>759.5</c:v>
                </c:pt>
                <c:pt idx="477">
                  <c:v>614.5</c:v>
                </c:pt>
                <c:pt idx="478">
                  <c:v>402.6</c:v>
                </c:pt>
                <c:pt idx="479">
                  <c:v>200.4</c:v>
                </c:pt>
                <c:pt idx="480">
                  <c:v>72.599999999999994</c:v>
                </c:pt>
                <c:pt idx="481">
                  <c:v>18.100000000000001</c:v>
                </c:pt>
                <c:pt idx="482">
                  <c:v>2.4</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4</c:v>
                </c:pt>
                <c:pt idx="527">
                  <c:v>14</c:v>
                </c:pt>
                <c:pt idx="528">
                  <c:v>96</c:v>
                </c:pt>
                <c:pt idx="529">
                  <c:v>230</c:v>
                </c:pt>
                <c:pt idx="530">
                  <c:v>234</c:v>
                </c:pt>
                <c:pt idx="531">
                  <c:v>226</c:v>
                </c:pt>
                <c:pt idx="532">
                  <c:v>220</c:v>
                </c:pt>
                <c:pt idx="533">
                  <c:v>218</c:v>
                </c:pt>
                <c:pt idx="534">
                  <c:v>238</c:v>
                </c:pt>
                <c:pt idx="535">
                  <c:v>310</c:v>
                </c:pt>
                <c:pt idx="536">
                  <c:v>482</c:v>
                </c:pt>
                <c:pt idx="537">
                  <c:v>2128.6</c:v>
                </c:pt>
                <c:pt idx="538">
                  <c:v>3777.6</c:v>
                </c:pt>
                <c:pt idx="539">
                  <c:v>4520.8</c:v>
                </c:pt>
                <c:pt idx="540">
                  <c:v>4526.5</c:v>
                </c:pt>
                <c:pt idx="541">
                  <c:v>4433.5</c:v>
                </c:pt>
                <c:pt idx="542">
                  <c:v>4257.5</c:v>
                </c:pt>
                <c:pt idx="543">
                  <c:v>3953.2</c:v>
                </c:pt>
                <c:pt idx="544">
                  <c:v>3927.9</c:v>
                </c:pt>
                <c:pt idx="545">
                  <c:v>3925.4</c:v>
                </c:pt>
                <c:pt idx="546">
                  <c:v>3944.2</c:v>
                </c:pt>
                <c:pt idx="547">
                  <c:v>4074.4</c:v>
                </c:pt>
                <c:pt idx="548">
                  <c:v>4360.8999999999996</c:v>
                </c:pt>
                <c:pt idx="549">
                  <c:v>4616.1000000000004</c:v>
                </c:pt>
                <c:pt idx="550">
                  <c:v>5037.6000000000004</c:v>
                </c:pt>
                <c:pt idx="551">
                  <c:v>5272.1</c:v>
                </c:pt>
                <c:pt idx="552">
                  <c:v>5271.5</c:v>
                </c:pt>
                <c:pt idx="553">
                  <c:v>5222.3</c:v>
                </c:pt>
                <c:pt idx="554">
                  <c:v>5145.1000000000004</c:v>
                </c:pt>
                <c:pt idx="555">
                  <c:v>5057.1000000000004</c:v>
                </c:pt>
                <c:pt idx="556">
                  <c:v>5013.3</c:v>
                </c:pt>
                <c:pt idx="557">
                  <c:v>5004</c:v>
                </c:pt>
                <c:pt idx="558">
                  <c:v>5022.1000000000004</c:v>
                </c:pt>
                <c:pt idx="559">
                  <c:v>5055.2</c:v>
                </c:pt>
                <c:pt idx="560">
                  <c:v>5065</c:v>
                </c:pt>
                <c:pt idx="561">
                  <c:v>5051.2</c:v>
                </c:pt>
                <c:pt idx="562">
                  <c:v>5042</c:v>
                </c:pt>
                <c:pt idx="563">
                  <c:v>5034.8</c:v>
                </c:pt>
                <c:pt idx="564">
                  <c:v>5053.8999999999996</c:v>
                </c:pt>
                <c:pt idx="565">
                  <c:v>5098.5</c:v>
                </c:pt>
                <c:pt idx="566">
                  <c:v>5129.8</c:v>
                </c:pt>
                <c:pt idx="567">
                  <c:v>5173.7</c:v>
                </c:pt>
                <c:pt idx="568">
                  <c:v>5304.5</c:v>
                </c:pt>
                <c:pt idx="569">
                  <c:v>5321.2</c:v>
                </c:pt>
                <c:pt idx="570">
                  <c:v>5327.2</c:v>
                </c:pt>
                <c:pt idx="571">
                  <c:v>5317.8</c:v>
                </c:pt>
                <c:pt idx="572">
                  <c:v>5295.6</c:v>
                </c:pt>
                <c:pt idx="573">
                  <c:v>5267.3</c:v>
                </c:pt>
                <c:pt idx="574">
                  <c:v>5182.8999999999996</c:v>
                </c:pt>
                <c:pt idx="575">
                  <c:v>5159.2</c:v>
                </c:pt>
                <c:pt idx="576">
                  <c:v>5145.3999999999996</c:v>
                </c:pt>
                <c:pt idx="577">
                  <c:v>5145</c:v>
                </c:pt>
                <c:pt idx="578">
                  <c:v>5159.8</c:v>
                </c:pt>
                <c:pt idx="579">
                  <c:v>5170</c:v>
                </c:pt>
                <c:pt idx="580">
                  <c:v>5147.7</c:v>
                </c:pt>
                <c:pt idx="581">
                  <c:v>5083</c:v>
                </c:pt>
                <c:pt idx="582">
                  <c:v>4928.3999999999996</c:v>
                </c:pt>
                <c:pt idx="583">
                  <c:v>4570.2</c:v>
                </c:pt>
                <c:pt idx="584">
                  <c:v>4618.7</c:v>
                </c:pt>
                <c:pt idx="585">
                  <c:v>4720.7</c:v>
                </c:pt>
                <c:pt idx="586">
                  <c:v>4850.5</c:v>
                </c:pt>
                <c:pt idx="587">
                  <c:v>5160.3999999999996</c:v>
                </c:pt>
                <c:pt idx="588">
                  <c:v>5280.2</c:v>
                </c:pt>
                <c:pt idx="589">
                  <c:v>5324.6</c:v>
                </c:pt>
                <c:pt idx="590">
                  <c:v>5366.4</c:v>
                </c:pt>
                <c:pt idx="591">
                  <c:v>5412.7</c:v>
                </c:pt>
                <c:pt idx="592">
                  <c:v>5437.5</c:v>
                </c:pt>
                <c:pt idx="593">
                  <c:v>5446.7</c:v>
                </c:pt>
                <c:pt idx="594">
                  <c:v>5392</c:v>
                </c:pt>
                <c:pt idx="595">
                  <c:v>5332.8</c:v>
                </c:pt>
                <c:pt idx="596">
                  <c:v>5311.9</c:v>
                </c:pt>
                <c:pt idx="597">
                  <c:v>5302.4</c:v>
                </c:pt>
                <c:pt idx="598">
                  <c:v>5333.2</c:v>
                </c:pt>
                <c:pt idx="599">
                  <c:v>5399.7</c:v>
                </c:pt>
                <c:pt idx="600">
                  <c:v>5451.4</c:v>
                </c:pt>
                <c:pt idx="601">
                  <c:v>5489.7</c:v>
                </c:pt>
                <c:pt idx="602">
                  <c:v>5557.5</c:v>
                </c:pt>
                <c:pt idx="603">
                  <c:v>5559.8</c:v>
                </c:pt>
                <c:pt idx="604">
                  <c:v>5554.4</c:v>
                </c:pt>
                <c:pt idx="605">
                  <c:v>5554.2</c:v>
                </c:pt>
                <c:pt idx="606">
                  <c:v>5532</c:v>
                </c:pt>
                <c:pt idx="607">
                  <c:v>5537.9</c:v>
                </c:pt>
                <c:pt idx="608">
                  <c:v>5542.1</c:v>
                </c:pt>
                <c:pt idx="609">
                  <c:v>5537.9</c:v>
                </c:pt>
                <c:pt idx="610">
                  <c:v>5516.7</c:v>
                </c:pt>
                <c:pt idx="611">
                  <c:v>5466.3</c:v>
                </c:pt>
                <c:pt idx="612">
                  <c:v>5408.8</c:v>
                </c:pt>
                <c:pt idx="613">
                  <c:v>5420.5</c:v>
                </c:pt>
                <c:pt idx="614">
                  <c:v>5461.3</c:v>
                </c:pt>
                <c:pt idx="615">
                  <c:v>5502.6</c:v>
                </c:pt>
                <c:pt idx="616">
                  <c:v>5594.3</c:v>
                </c:pt>
                <c:pt idx="617">
                  <c:v>5696.8</c:v>
                </c:pt>
                <c:pt idx="618">
                  <c:v>5687.5</c:v>
                </c:pt>
                <c:pt idx="619">
                  <c:v>5671</c:v>
                </c:pt>
                <c:pt idx="620">
                  <c:v>5645.2</c:v>
                </c:pt>
                <c:pt idx="621">
                  <c:v>5547.4</c:v>
                </c:pt>
                <c:pt idx="622">
                  <c:v>5290.9</c:v>
                </c:pt>
                <c:pt idx="623">
                  <c:v>5210.3999999999996</c:v>
                </c:pt>
                <c:pt idx="624">
                  <c:v>5229</c:v>
                </c:pt>
                <c:pt idx="625">
                  <c:v>5288.3</c:v>
                </c:pt>
                <c:pt idx="626">
                  <c:v>5370.5</c:v>
                </c:pt>
                <c:pt idx="627">
                  <c:v>5456.9</c:v>
                </c:pt>
                <c:pt idx="628">
                  <c:v>5422.1</c:v>
                </c:pt>
                <c:pt idx="629">
                  <c:v>5369.4</c:v>
                </c:pt>
                <c:pt idx="630">
                  <c:v>5328.6</c:v>
                </c:pt>
                <c:pt idx="631">
                  <c:v>5349</c:v>
                </c:pt>
                <c:pt idx="632">
                  <c:v>5418.7</c:v>
                </c:pt>
                <c:pt idx="633">
                  <c:v>5494.1</c:v>
                </c:pt>
                <c:pt idx="634">
                  <c:v>5674.4</c:v>
                </c:pt>
                <c:pt idx="635">
                  <c:v>5780.4</c:v>
                </c:pt>
                <c:pt idx="636">
                  <c:v>5747.1</c:v>
                </c:pt>
                <c:pt idx="637">
                  <c:v>5711.4</c:v>
                </c:pt>
                <c:pt idx="638">
                  <c:v>5696.6</c:v>
                </c:pt>
                <c:pt idx="639">
                  <c:v>5643</c:v>
                </c:pt>
                <c:pt idx="640">
                  <c:v>5584</c:v>
                </c:pt>
                <c:pt idx="641">
                  <c:v>5560.1</c:v>
                </c:pt>
                <c:pt idx="642">
                  <c:v>5517</c:v>
                </c:pt>
                <c:pt idx="643">
                  <c:v>5495.3</c:v>
                </c:pt>
                <c:pt idx="644">
                  <c:v>5513.3</c:v>
                </c:pt>
                <c:pt idx="645">
                  <c:v>5534.6</c:v>
                </c:pt>
                <c:pt idx="646">
                  <c:v>5542</c:v>
                </c:pt>
                <c:pt idx="647">
                  <c:v>5530.1</c:v>
                </c:pt>
                <c:pt idx="648">
                  <c:v>5519.4</c:v>
                </c:pt>
                <c:pt idx="649">
                  <c:v>5500.7</c:v>
                </c:pt>
                <c:pt idx="650">
                  <c:v>5446.8</c:v>
                </c:pt>
                <c:pt idx="651">
                  <c:v>5443.3</c:v>
                </c:pt>
                <c:pt idx="652">
                  <c:v>5447.5</c:v>
                </c:pt>
                <c:pt idx="653">
                  <c:v>5455.8</c:v>
                </c:pt>
                <c:pt idx="654">
                  <c:v>5460.4</c:v>
                </c:pt>
                <c:pt idx="655">
                  <c:v>5453.7</c:v>
                </c:pt>
                <c:pt idx="656">
                  <c:v>5430.9</c:v>
                </c:pt>
                <c:pt idx="657">
                  <c:v>5393.7</c:v>
                </c:pt>
                <c:pt idx="658">
                  <c:v>5284.4</c:v>
                </c:pt>
                <c:pt idx="659">
                  <c:v>5245.9</c:v>
                </c:pt>
                <c:pt idx="660">
                  <c:v>5240.8999999999996</c:v>
                </c:pt>
                <c:pt idx="661">
                  <c:v>5241.5</c:v>
                </c:pt>
                <c:pt idx="662">
                  <c:v>5240.8999999999996</c:v>
                </c:pt>
                <c:pt idx="663">
                  <c:v>5230.8999999999996</c:v>
                </c:pt>
                <c:pt idx="664">
                  <c:v>5210.8</c:v>
                </c:pt>
                <c:pt idx="665">
                  <c:v>5160.3</c:v>
                </c:pt>
                <c:pt idx="666">
                  <c:v>5116.8</c:v>
                </c:pt>
                <c:pt idx="667">
                  <c:v>5126</c:v>
                </c:pt>
                <c:pt idx="668">
                  <c:v>5141.8</c:v>
                </c:pt>
                <c:pt idx="669">
                  <c:v>5148.2</c:v>
                </c:pt>
                <c:pt idx="670">
                  <c:v>5160</c:v>
                </c:pt>
                <c:pt idx="671">
                  <c:v>5155.6000000000004</c:v>
                </c:pt>
                <c:pt idx="672">
                  <c:v>5156.7</c:v>
                </c:pt>
                <c:pt idx="673">
                  <c:v>5160.2</c:v>
                </c:pt>
                <c:pt idx="674">
                  <c:v>5156.2</c:v>
                </c:pt>
                <c:pt idx="675">
                  <c:v>5113.6000000000004</c:v>
                </c:pt>
                <c:pt idx="676">
                  <c:v>4584.1000000000004</c:v>
                </c:pt>
                <c:pt idx="677">
                  <c:v>2989.2</c:v>
                </c:pt>
                <c:pt idx="678">
                  <c:v>1015.6</c:v>
                </c:pt>
                <c:pt idx="679">
                  <c:v>590.1</c:v>
                </c:pt>
                <c:pt idx="680">
                  <c:v>587.4</c:v>
                </c:pt>
                <c:pt idx="681">
                  <c:v>586.29999999999995</c:v>
                </c:pt>
                <c:pt idx="682">
                  <c:v>589.4</c:v>
                </c:pt>
                <c:pt idx="683">
                  <c:v>598.9</c:v>
                </c:pt>
                <c:pt idx="684">
                  <c:v>600.70000000000005</c:v>
                </c:pt>
                <c:pt idx="685">
                  <c:v>597.9</c:v>
                </c:pt>
                <c:pt idx="686">
                  <c:v>596.79999999999995</c:v>
                </c:pt>
                <c:pt idx="687">
                  <c:v>597.4</c:v>
                </c:pt>
                <c:pt idx="688">
                  <c:v>597.4</c:v>
                </c:pt>
                <c:pt idx="689">
                  <c:v>597.29999999999995</c:v>
                </c:pt>
                <c:pt idx="690">
                  <c:v>596.9</c:v>
                </c:pt>
                <c:pt idx="691">
                  <c:v>577.1</c:v>
                </c:pt>
                <c:pt idx="692">
                  <c:v>503.8</c:v>
                </c:pt>
                <c:pt idx="693">
                  <c:v>346.4</c:v>
                </c:pt>
                <c:pt idx="694">
                  <c:v>157.4</c:v>
                </c:pt>
                <c:pt idx="695">
                  <c:v>36.4</c:v>
                </c:pt>
                <c:pt idx="696">
                  <c:v>2</c:v>
                </c:pt>
                <c:pt idx="697">
                  <c:v>0</c:v>
                </c:pt>
                <c:pt idx="698">
                  <c:v>0</c:v>
                </c:pt>
                <c:pt idx="699">
                  <c:v>0</c:v>
                </c:pt>
                <c:pt idx="700">
                  <c:v>0</c:v>
                </c:pt>
                <c:pt idx="701">
                  <c:v>0</c:v>
                </c:pt>
                <c:pt idx="702">
                  <c:v>2</c:v>
                </c:pt>
                <c:pt idx="703">
                  <c:v>0</c:v>
                </c:pt>
                <c:pt idx="704">
                  <c:v>0</c:v>
                </c:pt>
                <c:pt idx="705">
                  <c:v>2</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4</c:v>
                </c:pt>
                <c:pt idx="761">
                  <c:v>8</c:v>
                </c:pt>
                <c:pt idx="762">
                  <c:v>22</c:v>
                </c:pt>
                <c:pt idx="763">
                  <c:v>62</c:v>
                </c:pt>
                <c:pt idx="764">
                  <c:v>60</c:v>
                </c:pt>
                <c:pt idx="765">
                  <c:v>50</c:v>
                </c:pt>
                <c:pt idx="766">
                  <c:v>38</c:v>
                </c:pt>
                <c:pt idx="767">
                  <c:v>14</c:v>
                </c:pt>
                <c:pt idx="768">
                  <c:v>6</c:v>
                </c:pt>
                <c:pt idx="769">
                  <c:v>0</c:v>
                </c:pt>
                <c:pt idx="770">
                  <c:v>2</c:v>
                </c:pt>
                <c:pt idx="771">
                  <c:v>4</c:v>
                </c:pt>
                <c:pt idx="772">
                  <c:v>6</c:v>
                </c:pt>
                <c:pt idx="773">
                  <c:v>12</c:v>
                </c:pt>
                <c:pt idx="774">
                  <c:v>12</c:v>
                </c:pt>
                <c:pt idx="775">
                  <c:v>10</c:v>
                </c:pt>
                <c:pt idx="776">
                  <c:v>20.6</c:v>
                </c:pt>
                <c:pt idx="777">
                  <c:v>58.9</c:v>
                </c:pt>
                <c:pt idx="778">
                  <c:v>94.9</c:v>
                </c:pt>
                <c:pt idx="779">
                  <c:v>106.7</c:v>
                </c:pt>
                <c:pt idx="780">
                  <c:v>118.9</c:v>
                </c:pt>
                <c:pt idx="781">
                  <c:v>114.3</c:v>
                </c:pt>
                <c:pt idx="782">
                  <c:v>77.3</c:v>
                </c:pt>
                <c:pt idx="783">
                  <c:v>49.5</c:v>
                </c:pt>
              </c:numCache>
            </c:numRef>
          </c:yVal>
          <c:smooth val="0"/>
          <c:extLst>
            <c:ext xmlns:c16="http://schemas.microsoft.com/office/drawing/2014/chart" uri="{C3380CC4-5D6E-409C-BE32-E72D297353CC}">
              <c16:uniqueId val="{00000014-1818-413E-A682-0F3DC01FBC8A}"/>
            </c:ext>
          </c:extLst>
        </c:ser>
        <c:ser>
          <c:idx val="11"/>
          <c:order val="11"/>
          <c:tx>
            <c:v>Yi-Min</c:v>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numRef>
              <c:f>'15_Degrees'!$AI$20:$AI$803</c:f>
              <c:numCache>
                <c:formatCode>0.0</c:formatCode>
                <c:ptCount val="784"/>
                <c:pt idx="0">
                  <c:v>0</c:v>
                </c:pt>
                <c:pt idx="1">
                  <c:v>0</c:v>
                </c:pt>
                <c:pt idx="2">
                  <c:v>0</c:v>
                </c:pt>
                <c:pt idx="3">
                  <c:v>0</c:v>
                </c:pt>
                <c:pt idx="4">
                  <c:v>0</c:v>
                </c:pt>
                <c:pt idx="5">
                  <c:v>0</c:v>
                </c:pt>
                <c:pt idx="6">
                  <c:v>14.255091103965704</c:v>
                </c:pt>
                <c:pt idx="7">
                  <c:v>18.685121107266433</c:v>
                </c:pt>
                <c:pt idx="8">
                  <c:v>15.73416366643962</c:v>
                </c:pt>
                <c:pt idx="9">
                  <c:v>22.799794132784356</c:v>
                </c:pt>
                <c:pt idx="10">
                  <c:v>28.378267639105143</c:v>
                </c:pt>
                <c:pt idx="11">
                  <c:v>32.374100719424462</c:v>
                </c:pt>
                <c:pt idx="12">
                  <c:v>34.870134996447462</c:v>
                </c:pt>
                <c:pt idx="13">
                  <c:v>35.348348698797999</c:v>
                </c:pt>
                <c:pt idx="14">
                  <c:v>34.946174325732152</c:v>
                </c:pt>
                <c:pt idx="15">
                  <c:v>33.902739304401358</c:v>
                </c:pt>
                <c:pt idx="16">
                  <c:v>31.818181818181824</c:v>
                </c:pt>
                <c:pt idx="17">
                  <c:v>30.972970876798389</c:v>
                </c:pt>
                <c:pt idx="18">
                  <c:v>31.319005147145496</c:v>
                </c:pt>
                <c:pt idx="19">
                  <c:v>32.013597280543891</c:v>
                </c:pt>
                <c:pt idx="20">
                  <c:v>33.437067773167364</c:v>
                </c:pt>
                <c:pt idx="21">
                  <c:v>32.840473857664556</c:v>
                </c:pt>
                <c:pt idx="22">
                  <c:v>32.646837848587971</c:v>
                </c:pt>
                <c:pt idx="23">
                  <c:v>33.675243393602223</c:v>
                </c:pt>
                <c:pt idx="24">
                  <c:v>35.017421602787458</c:v>
                </c:pt>
                <c:pt idx="25">
                  <c:v>35.943060498220639</c:v>
                </c:pt>
                <c:pt idx="26">
                  <c:v>36.303281054555953</c:v>
                </c:pt>
                <c:pt idx="27">
                  <c:v>38.606847697756777</c:v>
                </c:pt>
                <c:pt idx="28">
                  <c:v>38.560778300639768</c:v>
                </c:pt>
                <c:pt idx="29">
                  <c:v>38.79960979616984</c:v>
                </c:pt>
                <c:pt idx="30">
                  <c:v>38.512629566267478</c:v>
                </c:pt>
                <c:pt idx="31">
                  <c:v>37.41403026134801</c:v>
                </c:pt>
                <c:pt idx="32">
                  <c:v>37.26499109439937</c:v>
                </c:pt>
                <c:pt idx="33">
                  <c:v>37.965387973090941</c:v>
                </c:pt>
                <c:pt idx="34">
                  <c:v>38.729623383923553</c:v>
                </c:pt>
                <c:pt idx="35">
                  <c:v>41.298183768871169</c:v>
                </c:pt>
                <c:pt idx="36">
                  <c:v>33.458605062451639</c:v>
                </c:pt>
                <c:pt idx="37">
                  <c:v>16.453537936913897</c:v>
                </c:pt>
                <c:pt idx="38">
                  <c:v>19.318872896817354</c:v>
                </c:pt>
                <c:pt idx="39">
                  <c:v>33.050026094087833</c:v>
                </c:pt>
                <c:pt idx="40">
                  <c:v>40.464802205840982</c:v>
                </c:pt>
                <c:pt idx="41">
                  <c:v>44.497415566818894</c:v>
                </c:pt>
                <c:pt idx="42">
                  <c:v>45.619335347432013</c:v>
                </c:pt>
                <c:pt idx="43">
                  <c:v>42.181913316473356</c:v>
                </c:pt>
                <c:pt idx="44">
                  <c:v>41.471787170135173</c:v>
                </c:pt>
                <c:pt idx="45">
                  <c:v>41.526090376715338</c:v>
                </c:pt>
                <c:pt idx="46">
                  <c:v>41.283568502503414</c:v>
                </c:pt>
                <c:pt idx="47">
                  <c:v>42.007938813050622</c:v>
                </c:pt>
                <c:pt idx="48">
                  <c:v>49.584712783876398</c:v>
                </c:pt>
                <c:pt idx="49">
                  <c:v>48.143045030375148</c:v>
                </c:pt>
                <c:pt idx="50">
                  <c:v>40.454353040778891</c:v>
                </c:pt>
                <c:pt idx="51">
                  <c:v>35.657236694782412</c:v>
                </c:pt>
                <c:pt idx="52">
                  <c:v>41.359454629690909</c:v>
                </c:pt>
                <c:pt idx="53">
                  <c:v>47.895566058969173</c:v>
                </c:pt>
                <c:pt idx="54">
                  <c:v>51.473684210526315</c:v>
                </c:pt>
                <c:pt idx="55">
                  <c:v>52.712100139082061</c:v>
                </c:pt>
                <c:pt idx="56">
                  <c:v>53.353658536585371</c:v>
                </c:pt>
                <c:pt idx="57">
                  <c:v>53.493023953593045</c:v>
                </c:pt>
                <c:pt idx="58">
                  <c:v>52.993348115299334</c:v>
                </c:pt>
                <c:pt idx="59">
                  <c:v>51.936174352986967</c:v>
                </c:pt>
                <c:pt idx="60">
                  <c:v>48.58066005077314</c:v>
                </c:pt>
                <c:pt idx="61">
                  <c:v>47.956769794517378</c:v>
                </c:pt>
                <c:pt idx="62">
                  <c:v>47.361013370865592</c:v>
                </c:pt>
                <c:pt idx="63">
                  <c:v>46.950101114612238</c:v>
                </c:pt>
                <c:pt idx="64">
                  <c:v>47.197173933252756</c:v>
                </c:pt>
                <c:pt idx="65">
                  <c:v>47.332264712617359</c:v>
                </c:pt>
                <c:pt idx="66">
                  <c:v>47.344322344322336</c:v>
                </c:pt>
                <c:pt idx="67">
                  <c:v>47.425968109339408</c:v>
                </c:pt>
                <c:pt idx="68">
                  <c:v>47.620969550204045</c:v>
                </c:pt>
                <c:pt idx="69">
                  <c:v>46.880196026953712</c:v>
                </c:pt>
                <c:pt idx="70">
                  <c:v>42.833843017329251</c:v>
                </c:pt>
                <c:pt idx="71">
                  <c:v>41.75732217573222</c:v>
                </c:pt>
                <c:pt idx="72">
                  <c:v>40.217152402303405</c:v>
                </c:pt>
                <c:pt idx="73">
                  <c:v>38.78215564962553</c:v>
                </c:pt>
                <c:pt idx="74">
                  <c:v>40.11859628657529</c:v>
                </c:pt>
                <c:pt idx="75">
                  <c:v>44.303302716435418</c:v>
                </c:pt>
                <c:pt idx="76">
                  <c:v>47.861662147376435</c:v>
                </c:pt>
                <c:pt idx="77">
                  <c:v>52.263536837952465</c:v>
                </c:pt>
                <c:pt idx="78">
                  <c:v>75.416169136756352</c:v>
                </c:pt>
                <c:pt idx="79">
                  <c:v>89.849405108578082</c:v>
                </c:pt>
                <c:pt idx="80">
                  <c:v>86.228127025275427</c:v>
                </c:pt>
                <c:pt idx="81">
                  <c:v>77.085927770859271</c:v>
                </c:pt>
                <c:pt idx="82">
                  <c:v>59.369660148091882</c:v>
                </c:pt>
                <c:pt idx="83">
                  <c:v>22.16446754631481</c:v>
                </c:pt>
                <c:pt idx="84">
                  <c:v>14.177629721641919</c:v>
                </c:pt>
                <c:pt idx="85">
                  <c:v>16.500199760287654</c:v>
                </c:pt>
                <c:pt idx="86">
                  <c:v>19.519977141768653</c:v>
                </c:pt>
                <c:pt idx="87">
                  <c:v>20.481248237616317</c:v>
                </c:pt>
                <c:pt idx="88">
                  <c:v>20.097993027419207</c:v>
                </c:pt>
                <c:pt idx="89">
                  <c:v>19.86095452837279</c:v>
                </c:pt>
                <c:pt idx="90">
                  <c:v>20.458190148911797</c:v>
                </c:pt>
                <c:pt idx="91">
                  <c:v>21.115144995742018</c:v>
                </c:pt>
                <c:pt idx="92">
                  <c:v>21.333213869724936</c:v>
                </c:pt>
                <c:pt idx="93">
                  <c:v>21.477231982789533</c:v>
                </c:pt>
                <c:pt idx="94">
                  <c:v>21.808677002814889</c:v>
                </c:pt>
                <c:pt idx="95">
                  <c:v>22.092919960913207</c:v>
                </c:pt>
                <c:pt idx="96">
                  <c:v>22.264283827801741</c:v>
                </c:pt>
                <c:pt idx="97">
                  <c:v>22.050653952145577</c:v>
                </c:pt>
                <c:pt idx="98">
                  <c:v>20.300492185476212</c:v>
                </c:pt>
                <c:pt idx="99">
                  <c:v>18.039198644126724</c:v>
                </c:pt>
                <c:pt idx="100">
                  <c:v>17.197732167186743</c:v>
                </c:pt>
                <c:pt idx="101">
                  <c:v>17.714884696016771</c:v>
                </c:pt>
                <c:pt idx="102">
                  <c:v>17.91207354799355</c:v>
                </c:pt>
                <c:pt idx="103">
                  <c:v>17.744957086219664</c:v>
                </c:pt>
                <c:pt idx="104">
                  <c:v>18.272138228941685</c:v>
                </c:pt>
                <c:pt idx="105">
                  <c:v>18.571121153432323</c:v>
                </c:pt>
                <c:pt idx="106">
                  <c:v>17.69942398324315</c:v>
                </c:pt>
                <c:pt idx="107">
                  <c:v>17.103466502224375</c:v>
                </c:pt>
                <c:pt idx="108">
                  <c:v>18.000610633750597</c:v>
                </c:pt>
                <c:pt idx="109">
                  <c:v>19.087047921403752</c:v>
                </c:pt>
                <c:pt idx="110">
                  <c:v>19.205635237206145</c:v>
                </c:pt>
                <c:pt idx="111">
                  <c:v>18.665714405747174</c:v>
                </c:pt>
                <c:pt idx="112">
                  <c:v>17.333651893441644</c:v>
                </c:pt>
                <c:pt idx="113">
                  <c:v>16.349517548917845</c:v>
                </c:pt>
                <c:pt idx="114">
                  <c:v>15.846571096474236</c:v>
                </c:pt>
                <c:pt idx="115">
                  <c:v>15.617128463476071</c:v>
                </c:pt>
                <c:pt idx="116">
                  <c:v>16.026211471563791</c:v>
                </c:pt>
                <c:pt idx="117">
                  <c:v>19.637400692605418</c:v>
                </c:pt>
                <c:pt idx="118">
                  <c:v>24.728223475987338</c:v>
                </c:pt>
                <c:pt idx="119">
                  <c:v>23.702313946216389</c:v>
                </c:pt>
                <c:pt idx="120">
                  <c:v>22.732362821948492</c:v>
                </c:pt>
                <c:pt idx="121">
                  <c:v>21.445404556166537</c:v>
                </c:pt>
                <c:pt idx="122">
                  <c:v>20.492396813902968</c:v>
                </c:pt>
                <c:pt idx="123">
                  <c:v>19.739224918507787</c:v>
                </c:pt>
                <c:pt idx="124">
                  <c:v>19.52525691127515</c:v>
                </c:pt>
                <c:pt idx="125">
                  <c:v>21.010830324909747</c:v>
                </c:pt>
                <c:pt idx="126">
                  <c:v>23.591212989493794</c:v>
                </c:pt>
                <c:pt idx="127">
                  <c:v>25.363792833672349</c:v>
                </c:pt>
                <c:pt idx="128">
                  <c:v>25.918836140888214</c:v>
                </c:pt>
                <c:pt idx="129">
                  <c:v>17.262512768130744</c:v>
                </c:pt>
                <c:pt idx="130">
                  <c:v>10.197402066073437</c:v>
                </c:pt>
                <c:pt idx="131">
                  <c:v>11.998520983545944</c:v>
                </c:pt>
                <c:pt idx="132">
                  <c:v>16.836016882913864</c:v>
                </c:pt>
                <c:pt idx="133">
                  <c:v>20.149360907654749</c:v>
                </c:pt>
                <c:pt idx="134">
                  <c:v>22.218272307145394</c:v>
                </c:pt>
                <c:pt idx="135">
                  <c:v>23.954925481643038</c:v>
                </c:pt>
                <c:pt idx="136">
                  <c:v>25.836417189034066</c:v>
                </c:pt>
                <c:pt idx="137">
                  <c:v>27.599687255668492</c:v>
                </c:pt>
                <c:pt idx="138">
                  <c:v>25.612472160356347</c:v>
                </c:pt>
                <c:pt idx="139">
                  <c:v>19.46308724832215</c:v>
                </c:pt>
                <c:pt idx="140">
                  <c:v>12.669826224328595</c:v>
                </c:pt>
                <c:pt idx="141">
                  <c:v>10.664753706360592</c:v>
                </c:pt>
                <c:pt idx="142">
                  <c:v>17.17152593714502</c:v>
                </c:pt>
                <c:pt idx="143">
                  <c:v>24.287118977384466</c:v>
                </c:pt>
                <c:pt idx="144">
                  <c:v>29.832207452604052</c:v>
                </c:pt>
                <c:pt idx="145">
                  <c:v>38.855463830978024</c:v>
                </c:pt>
                <c:pt idx="146">
                  <c:v>34.830707341602412</c:v>
                </c:pt>
                <c:pt idx="147">
                  <c:v>26.722732903057562</c:v>
                </c:pt>
                <c:pt idx="148">
                  <c:v>20.035039419346763</c:v>
                </c:pt>
                <c:pt idx="149">
                  <c:v>21.127955051415245</c:v>
                </c:pt>
                <c:pt idx="150">
                  <c:v>28.184345695301825</c:v>
                </c:pt>
                <c:pt idx="151">
                  <c:v>32.908891328210757</c:v>
                </c:pt>
                <c:pt idx="152">
                  <c:v>34.496506194538526</c:v>
                </c:pt>
                <c:pt idx="153">
                  <c:v>34.791898128365098</c:v>
                </c:pt>
                <c:pt idx="154">
                  <c:v>34.726962457337891</c:v>
                </c:pt>
                <c:pt idx="155">
                  <c:v>34.596550989993617</c:v>
                </c:pt>
                <c:pt idx="156">
                  <c:v>34.416493445891476</c:v>
                </c:pt>
                <c:pt idx="157">
                  <c:v>33.608929309632082</c:v>
                </c:pt>
                <c:pt idx="158">
                  <c:v>30.997796185120446</c:v>
                </c:pt>
                <c:pt idx="159">
                  <c:v>29.992630803242449</c:v>
                </c:pt>
                <c:pt idx="160">
                  <c:v>29.968875055580245</c:v>
                </c:pt>
                <c:pt idx="161">
                  <c:v>29.856047859412982</c:v>
                </c:pt>
                <c:pt idx="162">
                  <c:v>29.211571185479297</c:v>
                </c:pt>
                <c:pt idx="163">
                  <c:v>28.224545230060084</c:v>
                </c:pt>
                <c:pt idx="164">
                  <c:v>25.053005275873975</c:v>
                </c:pt>
                <c:pt idx="165">
                  <c:v>18.923249479250121</c:v>
                </c:pt>
                <c:pt idx="166">
                  <c:v>20.334553058024046</c:v>
                </c:pt>
                <c:pt idx="167">
                  <c:v>27.963511543706215</c:v>
                </c:pt>
                <c:pt idx="168">
                  <c:v>34.114263965830766</c:v>
                </c:pt>
                <c:pt idx="169">
                  <c:v>37.016086973963979</c:v>
                </c:pt>
                <c:pt idx="170">
                  <c:v>37.93213065246762</c:v>
                </c:pt>
                <c:pt idx="171">
                  <c:v>37.892672776021449</c:v>
                </c:pt>
                <c:pt idx="172">
                  <c:v>37.502533133384667</c:v>
                </c:pt>
                <c:pt idx="173">
                  <c:v>37.327795369494595</c:v>
                </c:pt>
                <c:pt idx="174">
                  <c:v>38.23269885289298</c:v>
                </c:pt>
                <c:pt idx="175">
                  <c:v>52.561562411548245</c:v>
                </c:pt>
                <c:pt idx="176">
                  <c:v>74.103900205273959</c:v>
                </c:pt>
                <c:pt idx="177">
                  <c:v>70.035208629859909</c:v>
                </c:pt>
                <c:pt idx="178">
                  <c:v>64.602988774877772</c:v>
                </c:pt>
                <c:pt idx="179">
                  <c:v>59.805959805959816</c:v>
                </c:pt>
                <c:pt idx="180">
                  <c:v>48.445126967586241</c:v>
                </c:pt>
                <c:pt idx="181">
                  <c:v>38.27553293032134</c:v>
                </c:pt>
                <c:pt idx="182">
                  <c:v>34.944135615609</c:v>
                </c:pt>
                <c:pt idx="183">
                  <c:v>38.97104769839617</c:v>
                </c:pt>
                <c:pt idx="184">
                  <c:v>44.566567905954315</c:v>
                </c:pt>
                <c:pt idx="185">
                  <c:v>47.315374748030045</c:v>
                </c:pt>
                <c:pt idx="186">
                  <c:v>47.636888908951377</c:v>
                </c:pt>
                <c:pt idx="187">
                  <c:v>46.790052053209955</c:v>
                </c:pt>
                <c:pt idx="188">
                  <c:v>45.488315839488578</c:v>
                </c:pt>
                <c:pt idx="189">
                  <c:v>40.915012644647099</c:v>
                </c:pt>
                <c:pt idx="190">
                  <c:v>40.113925948133719</c:v>
                </c:pt>
                <c:pt idx="191">
                  <c:v>40.304240934234791</c:v>
                </c:pt>
                <c:pt idx="192">
                  <c:v>39.324743108791388</c:v>
                </c:pt>
                <c:pt idx="193">
                  <c:v>35.816091954022987</c:v>
                </c:pt>
                <c:pt idx="194">
                  <c:v>31.044881137859981</c:v>
                </c:pt>
                <c:pt idx="195">
                  <c:v>31.917828464456377</c:v>
                </c:pt>
                <c:pt idx="196">
                  <c:v>37.038546904017764</c:v>
                </c:pt>
                <c:pt idx="197">
                  <c:v>40.747687454708206</c:v>
                </c:pt>
                <c:pt idx="198">
                  <c:v>42.241596110319378</c:v>
                </c:pt>
                <c:pt idx="199">
                  <c:v>42.949316580354861</c:v>
                </c:pt>
                <c:pt idx="200">
                  <c:v>44.776847050480875</c:v>
                </c:pt>
                <c:pt idx="201">
                  <c:v>48.803508437410613</c:v>
                </c:pt>
                <c:pt idx="202">
                  <c:v>48.575141557597703</c:v>
                </c:pt>
                <c:pt idx="203">
                  <c:v>47.448933681274177</c:v>
                </c:pt>
                <c:pt idx="204">
                  <c:v>44.748431869745097</c:v>
                </c:pt>
                <c:pt idx="205">
                  <c:v>37.868520637155683</c:v>
                </c:pt>
                <c:pt idx="206">
                  <c:v>32.228026345673406</c:v>
                </c:pt>
                <c:pt idx="207">
                  <c:v>32.016243098964281</c:v>
                </c:pt>
                <c:pt idx="208">
                  <c:v>35.472465305400867</c:v>
                </c:pt>
                <c:pt idx="209">
                  <c:v>38.228336107947079</c:v>
                </c:pt>
                <c:pt idx="210">
                  <c:v>41.428101349127999</c:v>
                </c:pt>
                <c:pt idx="211">
                  <c:v>41.942328093355179</c:v>
                </c:pt>
                <c:pt idx="212">
                  <c:v>41.070752932273926</c:v>
                </c:pt>
                <c:pt idx="213">
                  <c:v>40.2998595823708</c:v>
                </c:pt>
                <c:pt idx="214">
                  <c:v>38.687973086627416</c:v>
                </c:pt>
                <c:pt idx="215">
                  <c:v>37.528256134149842</c:v>
                </c:pt>
                <c:pt idx="216">
                  <c:v>36.843902022702054</c:v>
                </c:pt>
                <c:pt idx="217">
                  <c:v>37.15209193751123</c:v>
                </c:pt>
                <c:pt idx="218">
                  <c:v>39.293178795363858</c:v>
                </c:pt>
                <c:pt idx="219">
                  <c:v>51.817783618046434</c:v>
                </c:pt>
                <c:pt idx="220">
                  <c:v>52.674897119341566</c:v>
                </c:pt>
                <c:pt idx="221">
                  <c:v>51.78411561580765</c:v>
                </c:pt>
                <c:pt idx="222">
                  <c:v>50.512053940589027</c:v>
                </c:pt>
                <c:pt idx="223">
                  <c:v>49.060114197728872</c:v>
                </c:pt>
                <c:pt idx="224">
                  <c:v>49.1725768321513</c:v>
                </c:pt>
                <c:pt idx="225">
                  <c:v>51.094988579873714</c:v>
                </c:pt>
                <c:pt idx="226">
                  <c:v>53.95198652253265</c:v>
                </c:pt>
                <c:pt idx="227">
                  <c:v>64.44140524831181</c:v>
                </c:pt>
                <c:pt idx="228">
                  <c:v>66.205837173579113</c:v>
                </c:pt>
                <c:pt idx="229">
                  <c:v>64.735976612461172</c:v>
                </c:pt>
                <c:pt idx="230">
                  <c:v>61.880804953560379</c:v>
                </c:pt>
                <c:pt idx="231">
                  <c:v>55.67174357808593</c:v>
                </c:pt>
                <c:pt idx="232">
                  <c:v>46.842919420615949</c:v>
                </c:pt>
                <c:pt idx="233">
                  <c:v>44.555675342676729</c:v>
                </c:pt>
                <c:pt idx="234">
                  <c:v>51.319049701209742</c:v>
                </c:pt>
                <c:pt idx="235">
                  <c:v>59.183673469387756</c:v>
                </c:pt>
                <c:pt idx="236">
                  <c:v>58.809423049795463</c:v>
                </c:pt>
                <c:pt idx="237">
                  <c:v>54.545454545454554</c:v>
                </c:pt>
                <c:pt idx="238">
                  <c:v>50.466497031382531</c:v>
                </c:pt>
                <c:pt idx="239">
                  <c:v>51.186440677966118</c:v>
                </c:pt>
                <c:pt idx="240">
                  <c:v>52.437574316290124</c:v>
                </c:pt>
                <c:pt idx="241">
                  <c:v>51.425130469690885</c:v>
                </c:pt>
                <c:pt idx="242">
                  <c:v>70.477171301064203</c:v>
                </c:pt>
                <c:pt idx="243">
                  <c:v>79.559748427672957</c:v>
                </c:pt>
                <c:pt idx="244">
                  <c:v>60.721184803605922</c:v>
                </c:pt>
                <c:pt idx="245">
                  <c:v>36.793540945790085</c:v>
                </c:pt>
                <c:pt idx="246">
                  <c:v>20.341394025604558</c:v>
                </c:pt>
                <c:pt idx="247">
                  <c:v>9.9519916958609045</c:v>
                </c:pt>
                <c:pt idx="248">
                  <c:v>7.4187614960147155</c:v>
                </c:pt>
                <c:pt idx="249">
                  <c:v>3.9034205231388328</c:v>
                </c:pt>
                <c:pt idx="250">
                  <c:v>1.8948264849904195</c:v>
                </c:pt>
                <c:pt idx="251">
                  <c:v>4.2246013060281644</c:v>
                </c:pt>
                <c:pt idx="252">
                  <c:v>12.221394602647113</c:v>
                </c:pt>
                <c:pt idx="253">
                  <c:v>18.227501142074001</c:v>
                </c:pt>
                <c:pt idx="254">
                  <c:v>19.31746366125974</c:v>
                </c:pt>
                <c:pt idx="255">
                  <c:v>18.125770653514181</c:v>
                </c:pt>
                <c:pt idx="256">
                  <c:v>15.949318115871941</c:v>
                </c:pt>
                <c:pt idx="257">
                  <c:v>12.880411487355337</c:v>
                </c:pt>
                <c:pt idx="258">
                  <c:v>9.1384494705190242</c:v>
                </c:pt>
                <c:pt idx="259">
                  <c:v>8.9615931721194872</c:v>
                </c:pt>
                <c:pt idx="260">
                  <c:v>28.167877320419688</c:v>
                </c:pt>
                <c:pt idx="261">
                  <c:v>30.792005921539602</c:v>
                </c:pt>
                <c:pt idx="262">
                  <c:v>24.552429667519178</c:v>
                </c:pt>
                <c:pt idx="263">
                  <c:v>16.041546451240624</c:v>
                </c:pt>
                <c:pt idx="264">
                  <c:v>7.9487798985262152</c:v>
                </c:pt>
                <c:pt idx="265">
                  <c:v>4.5811187041255375</c:v>
                </c:pt>
                <c:pt idx="266">
                  <c:v>2.7543563799887578</c:v>
                </c:pt>
                <c:pt idx="267">
                  <c:v>2.9095000803729305</c:v>
                </c:pt>
                <c:pt idx="268">
                  <c:v>9.5354523227383865</c:v>
                </c:pt>
                <c:pt idx="269">
                  <c:v>28.947368421052634</c:v>
                </c:pt>
                <c:pt idx="270">
                  <c:v>35.90951932139491</c:v>
                </c:pt>
                <c:pt idx="271">
                  <c:v>33.980582524271846</c:v>
                </c:pt>
                <c:pt idx="272">
                  <c:v>29.339477726574497</c:v>
                </c:pt>
                <c:pt idx="273">
                  <c:v>22.868006518196633</c:v>
                </c:pt>
                <c:pt idx="274">
                  <c:v>15.730337078651683</c:v>
                </c:pt>
                <c:pt idx="275">
                  <c:v>11.407766990291263</c:v>
                </c:pt>
                <c:pt idx="276">
                  <c:v>9.581646423751689</c:v>
                </c:pt>
                <c:pt idx="277">
                  <c:v>8.8967971530249113</c:v>
                </c:pt>
                <c:pt idx="278">
                  <c:v>7.0847851335656218</c:v>
                </c:pt>
                <c:pt idx="279">
                  <c:v>4.6221570066030813</c:v>
                </c:pt>
                <c:pt idx="280">
                  <c:v>2.9252437703141925</c:v>
                </c:pt>
                <c:pt idx="281">
                  <c:v>0.98656840603827423</c:v>
                </c:pt>
                <c:pt idx="282">
                  <c:v>0.72546773577701429</c:v>
                </c:pt>
                <c:pt idx="283">
                  <c:v>0.55988897927932246</c:v>
                </c:pt>
                <c:pt idx="284">
                  <c:v>2.2545729545776814</c:v>
                </c:pt>
                <c:pt idx="285">
                  <c:v>8.3485788228994693</c:v>
                </c:pt>
                <c:pt idx="286">
                  <c:v>16.687166871668715</c:v>
                </c:pt>
                <c:pt idx="287">
                  <c:v>22.176019532293132</c:v>
                </c:pt>
                <c:pt idx="288">
                  <c:v>23.735408560311281</c:v>
                </c:pt>
                <c:pt idx="289">
                  <c:v>23.399867422847461</c:v>
                </c:pt>
                <c:pt idx="290">
                  <c:v>23.099501027296743</c:v>
                </c:pt>
                <c:pt idx="291">
                  <c:v>23.365448260645731</c:v>
                </c:pt>
                <c:pt idx="292">
                  <c:v>23.527232308262317</c:v>
                </c:pt>
                <c:pt idx="293">
                  <c:v>23.741168554446563</c:v>
                </c:pt>
                <c:pt idx="294">
                  <c:v>25.004696599661848</c:v>
                </c:pt>
                <c:pt idx="295">
                  <c:v>26.333520494104434</c:v>
                </c:pt>
                <c:pt idx="296">
                  <c:v>26.706264709178523</c:v>
                </c:pt>
                <c:pt idx="297">
                  <c:v>26.534922311057475</c:v>
                </c:pt>
                <c:pt idx="298">
                  <c:v>26.102955123098514</c:v>
                </c:pt>
                <c:pt idx="299">
                  <c:v>25.57572060393472</c:v>
                </c:pt>
                <c:pt idx="300">
                  <c:v>25.165639002719164</c:v>
                </c:pt>
                <c:pt idx="301">
                  <c:v>25.1549705364659</c:v>
                </c:pt>
                <c:pt idx="302">
                  <c:v>25.42269379031335</c:v>
                </c:pt>
                <c:pt idx="303">
                  <c:v>25.954612346061502</c:v>
                </c:pt>
                <c:pt idx="304">
                  <c:v>26.937328822297403</c:v>
                </c:pt>
                <c:pt idx="305">
                  <c:v>30.449842760129442</c:v>
                </c:pt>
                <c:pt idx="306">
                  <c:v>38.913499650268136</c:v>
                </c:pt>
                <c:pt idx="307">
                  <c:v>37.588491816276829</c:v>
                </c:pt>
                <c:pt idx="308">
                  <c:v>35.581659719590753</c:v>
                </c:pt>
                <c:pt idx="309">
                  <c:v>33.145304502245907</c:v>
                </c:pt>
                <c:pt idx="310">
                  <c:v>28.918276681475358</c:v>
                </c:pt>
                <c:pt idx="311">
                  <c:v>24.25195949425024</c:v>
                </c:pt>
                <c:pt idx="312">
                  <c:v>21.183555904687093</c:v>
                </c:pt>
                <c:pt idx="313">
                  <c:v>27.194553923324971</c:v>
                </c:pt>
                <c:pt idx="314">
                  <c:v>66.414777497900928</c:v>
                </c:pt>
                <c:pt idx="315">
                  <c:v>98.597278720718208</c:v>
                </c:pt>
                <c:pt idx="316">
                  <c:v>99.221486959906585</c:v>
                </c:pt>
                <c:pt idx="317">
                  <c:v>99.227997941327828</c:v>
                </c:pt>
                <c:pt idx="318">
                  <c:v>99.224004138644602</c:v>
                </c:pt>
                <c:pt idx="319">
                  <c:v>99.183006535947726</c:v>
                </c:pt>
                <c:pt idx="320">
                  <c:v>98.921832884097043</c:v>
                </c:pt>
                <c:pt idx="321">
                  <c:v>97.807017543859658</c:v>
                </c:pt>
                <c:pt idx="322">
                  <c:v>91.465149359886183</c:v>
                </c:pt>
                <c:pt idx="323">
                  <c:v>33.333333333333329</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4.5346062052505962</c:v>
                </c:pt>
                <c:pt idx="366">
                  <c:v>15.297092288242728</c:v>
                </c:pt>
                <c:pt idx="367">
                  <c:v>28.228815064842784</c:v>
                </c:pt>
                <c:pt idx="368">
                  <c:v>37.655860349127181</c:v>
                </c:pt>
                <c:pt idx="369">
                  <c:v>43.295240850571389</c:v>
                </c:pt>
                <c:pt idx="370">
                  <c:v>46.692715601451305</c:v>
                </c:pt>
                <c:pt idx="371">
                  <c:v>48.60874503123226</c:v>
                </c:pt>
                <c:pt idx="372">
                  <c:v>46.871824647989541</c:v>
                </c:pt>
                <c:pt idx="373">
                  <c:v>45.002956830277938</c:v>
                </c:pt>
                <c:pt idx="374">
                  <c:v>44.956814522031912</c:v>
                </c:pt>
                <c:pt idx="375">
                  <c:v>45.096887844979442</c:v>
                </c:pt>
                <c:pt idx="376">
                  <c:v>43.236156100570724</c:v>
                </c:pt>
                <c:pt idx="377">
                  <c:v>42.094990240728698</c:v>
                </c:pt>
                <c:pt idx="378">
                  <c:v>47.524925660311354</c:v>
                </c:pt>
                <c:pt idx="379">
                  <c:v>53.497164461247635</c:v>
                </c:pt>
                <c:pt idx="380">
                  <c:v>49.152542372881356</c:v>
                </c:pt>
                <c:pt idx="381">
                  <c:v>43.402900601344186</c:v>
                </c:pt>
                <c:pt idx="382">
                  <c:v>40.062111801242239</c:v>
                </c:pt>
                <c:pt idx="383">
                  <c:v>29.881967979432041</c:v>
                </c:pt>
                <c:pt idx="384">
                  <c:v>25.727668116426894</c:v>
                </c:pt>
                <c:pt idx="385">
                  <c:v>25.027808676307007</c:v>
                </c:pt>
                <c:pt idx="386">
                  <c:v>24.451939291736931</c:v>
                </c:pt>
                <c:pt idx="387">
                  <c:v>19.157690911291304</c:v>
                </c:pt>
                <c:pt idx="388">
                  <c:v>13.179916317991633</c:v>
                </c:pt>
                <c:pt idx="389">
                  <c:v>16.834677419354836</c:v>
                </c:pt>
                <c:pt idx="390">
                  <c:v>25.443521221648325</c:v>
                </c:pt>
                <c:pt idx="391">
                  <c:v>30.373149885345008</c:v>
                </c:pt>
                <c:pt idx="392">
                  <c:v>31.673888944875539</c:v>
                </c:pt>
                <c:pt idx="393">
                  <c:v>31.021268442230316</c:v>
                </c:pt>
                <c:pt idx="394">
                  <c:v>30.506258172987117</c:v>
                </c:pt>
                <c:pt idx="395">
                  <c:v>30.117096018735364</c:v>
                </c:pt>
                <c:pt idx="396">
                  <c:v>29.804482594182165</c:v>
                </c:pt>
                <c:pt idx="397">
                  <c:v>30.237154150197625</c:v>
                </c:pt>
                <c:pt idx="398">
                  <c:v>32.519280205655527</c:v>
                </c:pt>
                <c:pt idx="399">
                  <c:v>38.43402733427002</c:v>
                </c:pt>
                <c:pt idx="400">
                  <c:v>35.618826263800116</c:v>
                </c:pt>
                <c:pt idx="401">
                  <c:v>31.145981930575367</c:v>
                </c:pt>
                <c:pt idx="402">
                  <c:v>26.341315550166723</c:v>
                </c:pt>
                <c:pt idx="403">
                  <c:v>15.466064919284845</c:v>
                </c:pt>
                <c:pt idx="404">
                  <c:v>14.567981213053688</c:v>
                </c:pt>
                <c:pt idx="405">
                  <c:v>14.102406930652611</c:v>
                </c:pt>
                <c:pt idx="406">
                  <c:v>11.754771153521364</c:v>
                </c:pt>
                <c:pt idx="407">
                  <c:v>7.2706238319836274</c:v>
                </c:pt>
                <c:pt idx="408">
                  <c:v>3.9667896678966788</c:v>
                </c:pt>
                <c:pt idx="409">
                  <c:v>6.6791929494922382</c:v>
                </c:pt>
                <c:pt idx="410">
                  <c:v>14.189797756488989</c:v>
                </c:pt>
                <c:pt idx="411">
                  <c:v>20.687971760111157</c:v>
                </c:pt>
                <c:pt idx="412">
                  <c:v>23.557278208440998</c:v>
                </c:pt>
                <c:pt idx="413">
                  <c:v>23.98847016120423</c:v>
                </c:pt>
                <c:pt idx="414">
                  <c:v>23.627684964200473</c:v>
                </c:pt>
                <c:pt idx="415">
                  <c:v>23.354921816295132</c:v>
                </c:pt>
                <c:pt idx="416">
                  <c:v>23.21492644420524</c:v>
                </c:pt>
                <c:pt idx="417">
                  <c:v>23.20690275031458</c:v>
                </c:pt>
                <c:pt idx="418">
                  <c:v>23.323835972157106</c:v>
                </c:pt>
                <c:pt idx="419">
                  <c:v>23.376342535861028</c:v>
                </c:pt>
                <c:pt idx="420">
                  <c:v>23.361997625301328</c:v>
                </c:pt>
                <c:pt idx="421">
                  <c:v>23.320158102766801</c:v>
                </c:pt>
                <c:pt idx="422">
                  <c:v>23.222918531781563</c:v>
                </c:pt>
                <c:pt idx="423">
                  <c:v>22.834589926020318</c:v>
                </c:pt>
                <c:pt idx="424">
                  <c:v>22.683503227399388</c:v>
                </c:pt>
                <c:pt idx="425">
                  <c:v>22.632061499400521</c:v>
                </c:pt>
                <c:pt idx="426">
                  <c:v>22.561061697021042</c:v>
                </c:pt>
                <c:pt idx="427">
                  <c:v>22.459798550980736</c:v>
                </c:pt>
                <c:pt idx="428">
                  <c:v>22.39122744959321</c:v>
                </c:pt>
                <c:pt idx="429">
                  <c:v>22.35552252539194</c:v>
                </c:pt>
                <c:pt idx="430">
                  <c:v>22.303990942541745</c:v>
                </c:pt>
                <c:pt idx="431">
                  <c:v>22.274479295590368</c:v>
                </c:pt>
                <c:pt idx="432">
                  <c:v>22.256743397825165</c:v>
                </c:pt>
                <c:pt idx="433">
                  <c:v>22.45602904374185</c:v>
                </c:pt>
                <c:pt idx="434">
                  <c:v>22.613384078655251</c:v>
                </c:pt>
                <c:pt idx="435">
                  <c:v>22.751322751322746</c:v>
                </c:pt>
                <c:pt idx="436">
                  <c:v>22.918880623450232</c:v>
                </c:pt>
                <c:pt idx="437">
                  <c:v>22.954360372481673</c:v>
                </c:pt>
                <c:pt idx="438">
                  <c:v>22.940968540120185</c:v>
                </c:pt>
                <c:pt idx="439">
                  <c:v>22.919460718571326</c:v>
                </c:pt>
                <c:pt idx="440">
                  <c:v>22.838854892030664</c:v>
                </c:pt>
                <c:pt idx="441">
                  <c:v>22.692482438052629</c:v>
                </c:pt>
                <c:pt idx="442">
                  <c:v>22.621122342279541</c:v>
                </c:pt>
                <c:pt idx="443">
                  <c:v>22.134643600505001</c:v>
                </c:pt>
                <c:pt idx="444">
                  <c:v>22.253482467577026</c:v>
                </c:pt>
                <c:pt idx="445">
                  <c:v>23.339931617779381</c:v>
                </c:pt>
                <c:pt idx="446">
                  <c:v>25.723128199023922</c:v>
                </c:pt>
                <c:pt idx="447">
                  <c:v>37.319967738218686</c:v>
                </c:pt>
                <c:pt idx="448">
                  <c:v>93.635180095472293</c:v>
                </c:pt>
                <c:pt idx="449">
                  <c:v>100</c:v>
                </c:pt>
                <c:pt idx="450">
                  <c:v>100</c:v>
                </c:pt>
                <c:pt idx="451">
                  <c:v>99.691833590138685</c:v>
                </c:pt>
                <c:pt idx="452">
                  <c:v>99.385749385749392</c:v>
                </c:pt>
                <c:pt idx="453">
                  <c:v>99.379267535692122</c:v>
                </c:pt>
                <c:pt idx="454">
                  <c:v>99.311176166695375</c:v>
                </c:pt>
                <c:pt idx="455">
                  <c:v>99.506172839506164</c:v>
                </c:pt>
                <c:pt idx="456">
                  <c:v>100</c:v>
                </c:pt>
                <c:pt idx="457">
                  <c:v>100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1.4525776132156079</c:v>
                </c:pt>
                <c:pt idx="508">
                  <c:v>10.964131264309335</c:v>
                </c:pt>
                <c:pt idx="509">
                  <c:v>25.382519387968983</c:v>
                </c:pt>
                <c:pt idx="510">
                  <c:v>34.915254237288131</c:v>
                </c:pt>
                <c:pt idx="511">
                  <c:v>40.416476668186647</c:v>
                </c:pt>
                <c:pt idx="512">
                  <c:v>44.674176529302727</c:v>
                </c:pt>
                <c:pt idx="513">
                  <c:v>48.573724387304132</c:v>
                </c:pt>
                <c:pt idx="514">
                  <c:v>51.402352332945568</c:v>
                </c:pt>
                <c:pt idx="515">
                  <c:v>53.642384105960261</c:v>
                </c:pt>
                <c:pt idx="516">
                  <c:v>52.60409693399383</c:v>
                </c:pt>
                <c:pt idx="517">
                  <c:v>51.000408329930579</c:v>
                </c:pt>
                <c:pt idx="518">
                  <c:v>50.336122924955404</c:v>
                </c:pt>
                <c:pt idx="519">
                  <c:v>50.952185230853544</c:v>
                </c:pt>
                <c:pt idx="520">
                  <c:v>50.547906715369493</c:v>
                </c:pt>
                <c:pt idx="521">
                  <c:v>48.946274859008618</c:v>
                </c:pt>
                <c:pt idx="522">
                  <c:v>49.310137972405528</c:v>
                </c:pt>
                <c:pt idx="523">
                  <c:v>51.009883970777828</c:v>
                </c:pt>
                <c:pt idx="524">
                  <c:v>50.107526881720432</c:v>
                </c:pt>
                <c:pt idx="525">
                  <c:v>46.376589551095449</c:v>
                </c:pt>
                <c:pt idx="526">
                  <c:v>44.684252597921663</c:v>
                </c:pt>
                <c:pt idx="527">
                  <c:v>46.835443037974684</c:v>
                </c:pt>
                <c:pt idx="528">
                  <c:v>48.742287612719508</c:v>
                </c:pt>
                <c:pt idx="529">
                  <c:v>49.074859955864873</c:v>
                </c:pt>
                <c:pt idx="530">
                  <c:v>46.032880629020738</c:v>
                </c:pt>
                <c:pt idx="531">
                  <c:v>45.195729537366546</c:v>
                </c:pt>
                <c:pt idx="532">
                  <c:v>47.911381701336033</c:v>
                </c:pt>
                <c:pt idx="533">
                  <c:v>50.434925324142469</c:v>
                </c:pt>
                <c:pt idx="534">
                  <c:v>52.031978680879412</c:v>
                </c:pt>
                <c:pt idx="535">
                  <c:v>53.38397790055248</c:v>
                </c:pt>
                <c:pt idx="536">
                  <c:v>61.572052401746724</c:v>
                </c:pt>
                <c:pt idx="537">
                  <c:v>85.185185185185176</c:v>
                </c:pt>
                <c:pt idx="538">
                  <c:v>93.56025758969642</c:v>
                </c:pt>
                <c:pt idx="539">
                  <c:v>89.612465041949662</c:v>
                </c:pt>
                <c:pt idx="540">
                  <c:v>76.175548589341687</c:v>
                </c:pt>
                <c:pt idx="541">
                  <c:v>54.084098598356711</c:v>
                </c:pt>
                <c:pt idx="542">
                  <c:v>13.082610093217614</c:v>
                </c:pt>
                <c:pt idx="543">
                  <c:v>8.314421291520528</c:v>
                </c:pt>
                <c:pt idx="544">
                  <c:v>6.7329346897569309</c:v>
                </c:pt>
                <c:pt idx="545">
                  <c:v>5.388891078960854</c:v>
                </c:pt>
                <c:pt idx="546">
                  <c:v>6.8788020589611598</c:v>
                </c:pt>
                <c:pt idx="547">
                  <c:v>9.8086850895839639</c:v>
                </c:pt>
                <c:pt idx="548">
                  <c:v>9.69516387806555</c:v>
                </c:pt>
                <c:pt idx="549">
                  <c:v>5.9281937099916497</c:v>
                </c:pt>
                <c:pt idx="550">
                  <c:v>2.0759242411711192</c:v>
                </c:pt>
                <c:pt idx="551">
                  <c:v>2.0094269412056565</c:v>
                </c:pt>
                <c:pt idx="552">
                  <c:v>8.0637672186967961</c:v>
                </c:pt>
                <c:pt idx="553">
                  <c:v>18.189908947764767</c:v>
                </c:pt>
                <c:pt idx="554">
                  <c:v>26.898531252862686</c:v>
                </c:pt>
                <c:pt idx="555">
                  <c:v>31.915135657812417</c:v>
                </c:pt>
                <c:pt idx="556">
                  <c:v>34.459440961480553</c:v>
                </c:pt>
                <c:pt idx="557">
                  <c:v>35.686653771760156</c:v>
                </c:pt>
                <c:pt idx="558">
                  <c:v>36.032064128256515</c:v>
                </c:pt>
                <c:pt idx="559">
                  <c:v>35.983755477182854</c:v>
                </c:pt>
                <c:pt idx="560">
                  <c:v>35.925916013168106</c:v>
                </c:pt>
                <c:pt idx="561">
                  <c:v>35.869274042325202</c:v>
                </c:pt>
                <c:pt idx="562">
                  <c:v>35.942106673813988</c:v>
                </c:pt>
                <c:pt idx="563">
                  <c:v>36.090225563909769</c:v>
                </c:pt>
                <c:pt idx="564">
                  <c:v>36.266580394694273</c:v>
                </c:pt>
                <c:pt idx="565">
                  <c:v>36.332515701231841</c:v>
                </c:pt>
                <c:pt idx="566">
                  <c:v>36.388343244625027</c:v>
                </c:pt>
                <c:pt idx="567">
                  <c:v>36.406396989651931</c:v>
                </c:pt>
                <c:pt idx="568">
                  <c:v>36.36900606776566</c:v>
                </c:pt>
                <c:pt idx="569">
                  <c:v>36.26991565135895</c:v>
                </c:pt>
                <c:pt idx="570">
                  <c:v>36.266502423479629</c:v>
                </c:pt>
                <c:pt idx="571">
                  <c:v>36.259674870778539</c:v>
                </c:pt>
                <c:pt idx="572">
                  <c:v>36.249430798489264</c:v>
                </c:pt>
                <c:pt idx="573">
                  <c:v>36.119386960839577</c:v>
                </c:pt>
                <c:pt idx="574">
                  <c:v>35.936743585605939</c:v>
                </c:pt>
                <c:pt idx="575">
                  <c:v>35.741239892183287</c:v>
                </c:pt>
                <c:pt idx="576">
                  <c:v>35.513389853317186</c:v>
                </c:pt>
                <c:pt idx="577">
                  <c:v>35.438747511701727</c:v>
                </c:pt>
                <c:pt idx="578">
                  <c:v>35.466523258940576</c:v>
                </c:pt>
                <c:pt idx="579">
                  <c:v>35.544514569625349</c:v>
                </c:pt>
                <c:pt idx="580">
                  <c:v>35.620477083891714</c:v>
                </c:pt>
                <c:pt idx="581">
                  <c:v>35.696310970712645</c:v>
                </c:pt>
                <c:pt idx="582">
                  <c:v>35.756732159109156</c:v>
                </c:pt>
                <c:pt idx="583">
                  <c:v>35.803394549445841</c:v>
                </c:pt>
                <c:pt idx="584">
                  <c:v>35.886448848419924</c:v>
                </c:pt>
                <c:pt idx="585">
                  <c:v>36.577930208503453</c:v>
                </c:pt>
                <c:pt idx="586">
                  <c:v>45.831915617556987</c:v>
                </c:pt>
                <c:pt idx="587">
                  <c:v>78.478362028850611</c:v>
                </c:pt>
                <c:pt idx="588">
                  <c:v>99.41146178179946</c:v>
                </c:pt>
                <c:pt idx="589">
                  <c:v>100</c:v>
                </c:pt>
                <c:pt idx="590">
                  <c:v>100</c:v>
                </c:pt>
                <c:pt idx="591">
                  <c:v>100</c:v>
                </c:pt>
                <c:pt idx="592">
                  <c:v>100</c:v>
                </c:pt>
                <c:pt idx="593">
                  <c:v>100</c:v>
                </c:pt>
                <c:pt idx="594">
                  <c:v>100</c:v>
                </c:pt>
                <c:pt idx="595">
                  <c:v>100</c:v>
                </c:pt>
                <c:pt idx="596">
                  <c:v>99.551837466387809</c:v>
                </c:pt>
                <c:pt idx="597">
                  <c:v>99.548464780252871</c:v>
                </c:pt>
                <c:pt idx="598">
                  <c:v>99.535351970882047</c:v>
                </c:pt>
                <c:pt idx="599">
                  <c:v>99.468979555712892</c:v>
                </c:pt>
                <c:pt idx="600">
                  <c:v>99.221789883268485</c:v>
                </c:pt>
                <c:pt idx="601">
                  <c:v>98.283261802575112</c:v>
                </c:pt>
                <c:pt idx="602">
                  <c:v>92.974238875878228</c:v>
                </c:pt>
                <c:pt idx="603">
                  <c:v>4.7619047619047477</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16.167664670658684</c:v>
                </c:pt>
                <c:pt idx="648">
                  <c:v>60.339943342776202</c:v>
                </c:pt>
                <c:pt idx="649">
                  <c:v>79.123173277661806</c:v>
                </c:pt>
                <c:pt idx="650">
                  <c:v>83.050847457627114</c:v>
                </c:pt>
                <c:pt idx="651">
                  <c:v>66.666666666666657</c:v>
                </c:pt>
                <c:pt idx="652">
                  <c:v>0</c:v>
                </c:pt>
                <c:pt idx="653">
                  <c:v>41.605839416058402</c:v>
                </c:pt>
                <c:pt idx="654">
                  <c:v>68.652037617554868</c:v>
                </c:pt>
                <c:pt idx="655">
                  <c:v>66.426858513189458</c:v>
                </c:pt>
                <c:pt idx="656">
                  <c:v>51.724137931034484</c:v>
                </c:pt>
                <c:pt idx="657">
                  <c:v>26.315789473684209</c:v>
                </c:pt>
                <c:pt idx="658">
                  <c:v>62.765957446808507</c:v>
                </c:pt>
                <c:pt idx="659">
                  <c:v>83.392645314353501</c:v>
                </c:pt>
                <c:pt idx="660">
                  <c:v>87.361769352290665</c:v>
                </c:pt>
                <c:pt idx="661">
                  <c:v>85.21803399852179</c:v>
                </c:pt>
                <c:pt idx="662">
                  <c:v>67.315175097276267</c:v>
                </c:pt>
                <c:pt idx="663">
                  <c:v>14.302258251302838</c:v>
                </c:pt>
                <c:pt idx="664">
                  <c:v>6.8809229501442113</c:v>
                </c:pt>
                <c:pt idx="665">
                  <c:v>6.831000626697306</c:v>
                </c:pt>
                <c:pt idx="666">
                  <c:v>4.451682953311618</c:v>
                </c:pt>
                <c:pt idx="667">
                  <c:v>1.8765543748586935</c:v>
                </c:pt>
                <c:pt idx="668">
                  <c:v>3.2501889644746789</c:v>
                </c:pt>
                <c:pt idx="669">
                  <c:v>12.472647702407004</c:v>
                </c:pt>
                <c:pt idx="670">
                  <c:v>19.614147909967841</c:v>
                </c:pt>
                <c:pt idx="671">
                  <c:v>16.309012875536482</c:v>
                </c:pt>
                <c:pt idx="672">
                  <c:v>17.288135593220339</c:v>
                </c:pt>
                <c:pt idx="673">
                  <c:v>11.31498470948012</c:v>
                </c:pt>
                <c:pt idx="674">
                  <c:v>4.5441554729922835</c:v>
                </c:pt>
                <c:pt idx="675">
                  <c:v>9.1650802284471045</c:v>
                </c:pt>
                <c:pt idx="676">
                  <c:v>15.992695016957995</c:v>
                </c:pt>
                <c:pt idx="677">
                  <c:v>20.560747663551403</c:v>
                </c:pt>
                <c:pt idx="678">
                  <c:v>26.174496644295296</c:v>
                </c:pt>
                <c:pt idx="679">
                  <c:v>37.880986937590713</c:v>
                </c:pt>
                <c:pt idx="680">
                  <c:v>54.46061963419185</c:v>
                </c:pt>
                <c:pt idx="681">
                  <c:v>51.03448275862069</c:v>
                </c:pt>
                <c:pt idx="682">
                  <c:v>44.051446945337617</c:v>
                </c:pt>
                <c:pt idx="683">
                  <c:v>32.360742705570296</c:v>
                </c:pt>
                <c:pt idx="684">
                  <c:v>17.704794261985658</c:v>
                </c:pt>
                <c:pt idx="685">
                  <c:v>13.228413441088898</c:v>
                </c:pt>
                <c:pt idx="686">
                  <c:v>23.670320747056437</c:v>
                </c:pt>
                <c:pt idx="687">
                  <c:v>34.928945400149594</c:v>
                </c:pt>
                <c:pt idx="688">
                  <c:v>50.848972296693475</c:v>
                </c:pt>
                <c:pt idx="689">
                  <c:v>76.952624839948797</c:v>
                </c:pt>
                <c:pt idx="690">
                  <c:v>70.624235006119946</c:v>
                </c:pt>
                <c:pt idx="691">
                  <c:v>59.663865546218474</c:v>
                </c:pt>
                <c:pt idx="692">
                  <c:v>48.283968030089333</c:v>
                </c:pt>
                <c:pt idx="693">
                  <c:v>25.358378645575876</c:v>
                </c:pt>
                <c:pt idx="694">
                  <c:v>16.755984280100037</c:v>
                </c:pt>
                <c:pt idx="695">
                  <c:v>14.477073673364247</c:v>
                </c:pt>
                <c:pt idx="696">
                  <c:v>16.134316134316133</c:v>
                </c:pt>
                <c:pt idx="697">
                  <c:v>18.563642193010583</c:v>
                </c:pt>
                <c:pt idx="698">
                  <c:v>20.012696397397235</c:v>
                </c:pt>
                <c:pt idx="699">
                  <c:v>28.509656961660422</c:v>
                </c:pt>
                <c:pt idx="700">
                  <c:v>46.786856644373373</c:v>
                </c:pt>
                <c:pt idx="701">
                  <c:v>76.072607260726087</c:v>
                </c:pt>
                <c:pt idx="702">
                  <c:v>73.829894313034728</c:v>
                </c:pt>
                <c:pt idx="703">
                  <c:v>61.968680089485453</c:v>
                </c:pt>
                <c:pt idx="704">
                  <c:v>60.460569194003909</c:v>
                </c:pt>
                <c:pt idx="705">
                  <c:v>58.678932287739407</c:v>
                </c:pt>
                <c:pt idx="706">
                  <c:v>54.607601859447627</c:v>
                </c:pt>
                <c:pt idx="707">
                  <c:v>50.453172205438065</c:v>
                </c:pt>
                <c:pt idx="708">
                  <c:v>49.748743718592969</c:v>
                </c:pt>
                <c:pt idx="709">
                  <c:v>53.305033353547607</c:v>
                </c:pt>
                <c:pt idx="710">
                  <c:v>64.770642201834875</c:v>
                </c:pt>
                <c:pt idx="711">
                  <c:v>93.546305259761226</c:v>
                </c:pt>
                <c:pt idx="712">
                  <c:v>98.067632850241566</c:v>
                </c:pt>
                <c:pt idx="713">
                  <c:v>97.2027972027972</c:v>
                </c:pt>
                <c:pt idx="714">
                  <c:v>95.983935742971894</c:v>
                </c:pt>
                <c:pt idx="715">
                  <c:v>94.791666666666657</c:v>
                </c:pt>
                <c:pt idx="716">
                  <c:v>91.240875912408768</c:v>
                </c:pt>
                <c:pt idx="717">
                  <c:v>91.071428571428569</c:v>
                </c:pt>
                <c:pt idx="718">
                  <c:v>92.840095465393802</c:v>
                </c:pt>
                <c:pt idx="719">
                  <c:v>96.56946826758147</c:v>
                </c:pt>
                <c:pt idx="720">
                  <c:v>98.618784530386748</c:v>
                </c:pt>
                <c:pt idx="721">
                  <c:v>100</c:v>
                </c:pt>
                <c:pt idx="722">
                  <c:v>100</c:v>
                </c:pt>
                <c:pt idx="723">
                  <c:v>100</c:v>
                </c:pt>
                <c:pt idx="724">
                  <c:v>100</c:v>
                </c:pt>
                <c:pt idx="725">
                  <c:v>100</c:v>
                </c:pt>
                <c:pt idx="726">
                  <c:v>100</c:v>
                </c:pt>
                <c:pt idx="727">
                  <c:v>100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1.5517322207116404</c:v>
                </c:pt>
                <c:pt idx="753">
                  <c:v>7.7461706783369788</c:v>
                </c:pt>
                <c:pt idx="754">
                  <c:v>18.886014305280778</c:v>
                </c:pt>
                <c:pt idx="755">
                  <c:v>29.568795153400075</c:v>
                </c:pt>
                <c:pt idx="756">
                  <c:v>36.571378920844559</c:v>
                </c:pt>
                <c:pt idx="757">
                  <c:v>40.634877009756771</c:v>
                </c:pt>
                <c:pt idx="758">
                  <c:v>43.010897349656929</c:v>
                </c:pt>
                <c:pt idx="759">
                  <c:v>44.3358067022046</c:v>
                </c:pt>
                <c:pt idx="760">
                  <c:v>44.146308904018156</c:v>
                </c:pt>
                <c:pt idx="761">
                  <c:v>43.077742279020242</c:v>
                </c:pt>
                <c:pt idx="762">
                  <c:v>41.960991038481815</c:v>
                </c:pt>
                <c:pt idx="763">
                  <c:v>39.793649604037071</c:v>
                </c:pt>
                <c:pt idx="764">
                  <c:v>38.571806527647503</c:v>
                </c:pt>
                <c:pt idx="765">
                  <c:v>38.357802113720055</c:v>
                </c:pt>
                <c:pt idx="766">
                  <c:v>38.062176413046068</c:v>
                </c:pt>
                <c:pt idx="767">
                  <c:v>37.996291189196896</c:v>
                </c:pt>
                <c:pt idx="768">
                  <c:v>38.514972308269975</c:v>
                </c:pt>
                <c:pt idx="769">
                  <c:v>39.58050954536057</c:v>
                </c:pt>
                <c:pt idx="770">
                  <c:v>40.683313801496439</c:v>
                </c:pt>
                <c:pt idx="771">
                  <c:v>41.019727266620393</c:v>
                </c:pt>
                <c:pt idx="772">
                  <c:v>40.281587956560188</c:v>
                </c:pt>
                <c:pt idx="773">
                  <c:v>39.42599576855855</c:v>
                </c:pt>
                <c:pt idx="774">
                  <c:v>39.686755816083533</c:v>
                </c:pt>
                <c:pt idx="775">
                  <c:v>40.482112975442099</c:v>
                </c:pt>
                <c:pt idx="776">
                  <c:v>40.879175183629471</c:v>
                </c:pt>
                <c:pt idx="777">
                  <c:v>41.208005718370266</c:v>
                </c:pt>
                <c:pt idx="778">
                  <c:v>41.680504815675853</c:v>
                </c:pt>
                <c:pt idx="779">
                  <c:v>42.024519622300964</c:v>
                </c:pt>
                <c:pt idx="780">
                  <c:v>42.111162392035332</c:v>
                </c:pt>
                <c:pt idx="781">
                  <c:v>42.0927571944029</c:v>
                </c:pt>
                <c:pt idx="782">
                  <c:v>42.108161691816278</c:v>
                </c:pt>
                <c:pt idx="783">
                  <c:v>42.237629446443954</c:v>
                </c:pt>
              </c:numCache>
            </c:numRef>
          </c:xVal>
          <c:yVal>
            <c:numRef>
              <c:f>'15_Degrees'!$AH$20:$AH$803</c:f>
              <c:numCache>
                <c:formatCode>0.0</c:formatCode>
                <c:ptCount val="784"/>
                <c:pt idx="0">
                  <c:v>0</c:v>
                </c:pt>
                <c:pt idx="1">
                  <c:v>0</c:v>
                </c:pt>
                <c:pt idx="2">
                  <c:v>0</c:v>
                </c:pt>
                <c:pt idx="3">
                  <c:v>0</c:v>
                </c:pt>
                <c:pt idx="4">
                  <c:v>0</c:v>
                </c:pt>
                <c:pt idx="5">
                  <c:v>44</c:v>
                </c:pt>
                <c:pt idx="6">
                  <c:v>186.6</c:v>
                </c:pt>
                <c:pt idx="7">
                  <c:v>693.6</c:v>
                </c:pt>
                <c:pt idx="8">
                  <c:v>2055.4</c:v>
                </c:pt>
                <c:pt idx="9">
                  <c:v>2331.6</c:v>
                </c:pt>
                <c:pt idx="10">
                  <c:v>2440.6</c:v>
                </c:pt>
                <c:pt idx="11">
                  <c:v>2502</c:v>
                </c:pt>
                <c:pt idx="12">
                  <c:v>2533.4</c:v>
                </c:pt>
                <c:pt idx="13">
                  <c:v>2570.6999999999998</c:v>
                </c:pt>
                <c:pt idx="14">
                  <c:v>2591.6999999999998</c:v>
                </c:pt>
                <c:pt idx="15">
                  <c:v>2599.1999999999998</c:v>
                </c:pt>
                <c:pt idx="16">
                  <c:v>2622.4</c:v>
                </c:pt>
                <c:pt idx="17">
                  <c:v>2578.6999999999998</c:v>
                </c:pt>
                <c:pt idx="18">
                  <c:v>2545.1</c:v>
                </c:pt>
                <c:pt idx="19">
                  <c:v>2500.5</c:v>
                </c:pt>
                <c:pt idx="20">
                  <c:v>2313.6</c:v>
                </c:pt>
                <c:pt idx="21">
                  <c:v>2245.4</c:v>
                </c:pt>
                <c:pt idx="22">
                  <c:v>2262.6999999999998</c:v>
                </c:pt>
                <c:pt idx="23">
                  <c:v>2300.8000000000002</c:v>
                </c:pt>
                <c:pt idx="24">
                  <c:v>2296</c:v>
                </c:pt>
                <c:pt idx="25">
                  <c:v>2219.9</c:v>
                </c:pt>
                <c:pt idx="26">
                  <c:v>2078.6</c:v>
                </c:pt>
                <c:pt idx="27">
                  <c:v>1863.4</c:v>
                </c:pt>
                <c:pt idx="28">
                  <c:v>1891.3</c:v>
                </c:pt>
                <c:pt idx="29">
                  <c:v>1947.7</c:v>
                </c:pt>
                <c:pt idx="30">
                  <c:v>1987.4</c:v>
                </c:pt>
                <c:pt idx="31">
                  <c:v>2035.6</c:v>
                </c:pt>
                <c:pt idx="32">
                  <c:v>2021.2</c:v>
                </c:pt>
                <c:pt idx="33">
                  <c:v>1947.3</c:v>
                </c:pt>
                <c:pt idx="34">
                  <c:v>1779</c:v>
                </c:pt>
                <c:pt idx="35">
                  <c:v>1304.9000000000001</c:v>
                </c:pt>
                <c:pt idx="36">
                  <c:v>904.7</c:v>
                </c:pt>
                <c:pt idx="37">
                  <c:v>821.1</c:v>
                </c:pt>
                <c:pt idx="38">
                  <c:v>986.6</c:v>
                </c:pt>
                <c:pt idx="39">
                  <c:v>1341.3</c:v>
                </c:pt>
                <c:pt idx="40">
                  <c:v>1777.1</c:v>
                </c:pt>
                <c:pt idx="41">
                  <c:v>1992.7</c:v>
                </c:pt>
                <c:pt idx="42">
                  <c:v>2085.3000000000002</c:v>
                </c:pt>
                <c:pt idx="43">
                  <c:v>2293.4</c:v>
                </c:pt>
                <c:pt idx="44">
                  <c:v>2330.5</c:v>
                </c:pt>
                <c:pt idx="45">
                  <c:v>2288.1999999999998</c:v>
                </c:pt>
                <c:pt idx="46">
                  <c:v>2197</c:v>
                </c:pt>
                <c:pt idx="47">
                  <c:v>2065.8000000000002</c:v>
                </c:pt>
                <c:pt idx="48">
                  <c:v>1721.7</c:v>
                </c:pt>
                <c:pt idx="49">
                  <c:v>1596.7</c:v>
                </c:pt>
                <c:pt idx="50">
                  <c:v>1417.4</c:v>
                </c:pt>
                <c:pt idx="51">
                  <c:v>1339.7</c:v>
                </c:pt>
                <c:pt idx="52">
                  <c:v>1510.9</c:v>
                </c:pt>
                <c:pt idx="53">
                  <c:v>1777.2</c:v>
                </c:pt>
                <c:pt idx="54">
                  <c:v>1900</c:v>
                </c:pt>
                <c:pt idx="55">
                  <c:v>1941.3</c:v>
                </c:pt>
                <c:pt idx="56">
                  <c:v>1968</c:v>
                </c:pt>
                <c:pt idx="57">
                  <c:v>1999.7</c:v>
                </c:pt>
                <c:pt idx="58">
                  <c:v>2029.5</c:v>
                </c:pt>
                <c:pt idx="59">
                  <c:v>2055.6</c:v>
                </c:pt>
                <c:pt idx="60">
                  <c:v>2166.5</c:v>
                </c:pt>
                <c:pt idx="61">
                  <c:v>2155.9</c:v>
                </c:pt>
                <c:pt idx="62">
                  <c:v>2131.5</c:v>
                </c:pt>
                <c:pt idx="63">
                  <c:v>2126.3000000000002</c:v>
                </c:pt>
                <c:pt idx="64">
                  <c:v>2151.4</c:v>
                </c:pt>
                <c:pt idx="65">
                  <c:v>2183.5</c:v>
                </c:pt>
                <c:pt idx="66">
                  <c:v>2184</c:v>
                </c:pt>
                <c:pt idx="67">
                  <c:v>2195</c:v>
                </c:pt>
                <c:pt idx="68">
                  <c:v>2229.9</c:v>
                </c:pt>
                <c:pt idx="69">
                  <c:v>2285.4</c:v>
                </c:pt>
                <c:pt idx="70">
                  <c:v>2452.5</c:v>
                </c:pt>
                <c:pt idx="71">
                  <c:v>2390</c:v>
                </c:pt>
                <c:pt idx="72">
                  <c:v>2274.9</c:v>
                </c:pt>
                <c:pt idx="73">
                  <c:v>2149.6999999999998</c:v>
                </c:pt>
                <c:pt idx="74">
                  <c:v>2057.4</c:v>
                </c:pt>
                <c:pt idx="75">
                  <c:v>2046.8</c:v>
                </c:pt>
                <c:pt idx="76">
                  <c:v>2102.1</c:v>
                </c:pt>
                <c:pt idx="77">
                  <c:v>2027.8</c:v>
                </c:pt>
                <c:pt idx="78">
                  <c:v>1423.7</c:v>
                </c:pt>
                <c:pt idx="79">
                  <c:v>1201.9000000000001</c:v>
                </c:pt>
                <c:pt idx="80">
                  <c:v>1234.4000000000001</c:v>
                </c:pt>
                <c:pt idx="81">
                  <c:v>1204.5</c:v>
                </c:pt>
                <c:pt idx="82">
                  <c:v>1053.4000000000001</c:v>
                </c:pt>
                <c:pt idx="83">
                  <c:v>1500.6</c:v>
                </c:pt>
                <c:pt idx="84">
                  <c:v>1771.1</c:v>
                </c:pt>
                <c:pt idx="85">
                  <c:v>2002.4</c:v>
                </c:pt>
                <c:pt idx="86">
                  <c:v>2099.9</c:v>
                </c:pt>
                <c:pt idx="87">
                  <c:v>2127.8000000000002</c:v>
                </c:pt>
                <c:pt idx="88">
                  <c:v>2122.6</c:v>
                </c:pt>
                <c:pt idx="89">
                  <c:v>2128.8000000000002</c:v>
                </c:pt>
                <c:pt idx="90">
                  <c:v>2182.5</c:v>
                </c:pt>
                <c:pt idx="91">
                  <c:v>2231.1</c:v>
                </c:pt>
                <c:pt idx="92">
                  <c:v>2232.1999999999998</c:v>
                </c:pt>
                <c:pt idx="93">
                  <c:v>2231.1999999999998</c:v>
                </c:pt>
                <c:pt idx="94">
                  <c:v>2238.1</c:v>
                </c:pt>
                <c:pt idx="95">
                  <c:v>2251.4</c:v>
                </c:pt>
                <c:pt idx="96">
                  <c:v>2271.8000000000002</c:v>
                </c:pt>
                <c:pt idx="97">
                  <c:v>2286.1</c:v>
                </c:pt>
                <c:pt idx="98">
                  <c:v>2316.1999999999998</c:v>
                </c:pt>
                <c:pt idx="99">
                  <c:v>2301.1</c:v>
                </c:pt>
                <c:pt idx="100">
                  <c:v>2275.3000000000002</c:v>
                </c:pt>
                <c:pt idx="101">
                  <c:v>2289.6</c:v>
                </c:pt>
                <c:pt idx="102">
                  <c:v>2295.1</c:v>
                </c:pt>
                <c:pt idx="103">
                  <c:v>2295.3000000000002</c:v>
                </c:pt>
                <c:pt idx="104">
                  <c:v>2315</c:v>
                </c:pt>
                <c:pt idx="105">
                  <c:v>2323.5</c:v>
                </c:pt>
                <c:pt idx="106">
                  <c:v>2291.6</c:v>
                </c:pt>
                <c:pt idx="107">
                  <c:v>2270.3000000000002</c:v>
                </c:pt>
                <c:pt idx="108">
                  <c:v>2292.6999999999998</c:v>
                </c:pt>
                <c:pt idx="109">
                  <c:v>2330.9</c:v>
                </c:pt>
                <c:pt idx="110">
                  <c:v>2356.6</c:v>
                </c:pt>
                <c:pt idx="111">
                  <c:v>2380.3000000000002</c:v>
                </c:pt>
                <c:pt idx="112">
                  <c:v>2511.3000000000002</c:v>
                </c:pt>
                <c:pt idx="113">
                  <c:v>2601.3000000000002</c:v>
                </c:pt>
                <c:pt idx="114">
                  <c:v>2581</c:v>
                </c:pt>
                <c:pt idx="115">
                  <c:v>2540.8000000000002</c:v>
                </c:pt>
                <c:pt idx="116">
                  <c:v>2472.1999999999998</c:v>
                </c:pt>
                <c:pt idx="117">
                  <c:v>1963.6</c:v>
                </c:pt>
                <c:pt idx="118">
                  <c:v>1453.4</c:v>
                </c:pt>
                <c:pt idx="119">
                  <c:v>1439.1</c:v>
                </c:pt>
                <c:pt idx="120">
                  <c:v>1428.8</c:v>
                </c:pt>
                <c:pt idx="121">
                  <c:v>1400.3</c:v>
                </c:pt>
                <c:pt idx="122">
                  <c:v>1381</c:v>
                </c:pt>
                <c:pt idx="123">
                  <c:v>1380.5</c:v>
                </c:pt>
                <c:pt idx="124">
                  <c:v>1381.8</c:v>
                </c:pt>
                <c:pt idx="125">
                  <c:v>1385</c:v>
                </c:pt>
                <c:pt idx="126">
                  <c:v>1361.1</c:v>
                </c:pt>
                <c:pt idx="127">
                  <c:v>1278.2</c:v>
                </c:pt>
                <c:pt idx="128">
                  <c:v>1044.8</c:v>
                </c:pt>
                <c:pt idx="129">
                  <c:v>979</c:v>
                </c:pt>
                <c:pt idx="130">
                  <c:v>977.7</c:v>
                </c:pt>
                <c:pt idx="131">
                  <c:v>1081.8</c:v>
                </c:pt>
                <c:pt idx="132">
                  <c:v>1279.4000000000001</c:v>
                </c:pt>
                <c:pt idx="133">
                  <c:v>1392.6</c:v>
                </c:pt>
                <c:pt idx="134">
                  <c:v>1406.5</c:v>
                </c:pt>
                <c:pt idx="135">
                  <c:v>1375.5</c:v>
                </c:pt>
                <c:pt idx="136">
                  <c:v>1324.1</c:v>
                </c:pt>
                <c:pt idx="137">
                  <c:v>1279</c:v>
                </c:pt>
                <c:pt idx="138">
                  <c:v>1347</c:v>
                </c:pt>
                <c:pt idx="139">
                  <c:v>1445.3</c:v>
                </c:pt>
                <c:pt idx="140">
                  <c:v>1582.5</c:v>
                </c:pt>
                <c:pt idx="141">
                  <c:v>2091</c:v>
                </c:pt>
                <c:pt idx="142">
                  <c:v>2112.8000000000002</c:v>
                </c:pt>
                <c:pt idx="143">
                  <c:v>2034</c:v>
                </c:pt>
                <c:pt idx="144">
                  <c:v>1835.6</c:v>
                </c:pt>
                <c:pt idx="145">
                  <c:v>1429.4</c:v>
                </c:pt>
                <c:pt idx="146">
                  <c:v>1491.5</c:v>
                </c:pt>
                <c:pt idx="147">
                  <c:v>1533.9</c:v>
                </c:pt>
                <c:pt idx="148">
                  <c:v>1598.2</c:v>
                </c:pt>
                <c:pt idx="149">
                  <c:v>1886.6</c:v>
                </c:pt>
                <c:pt idx="150">
                  <c:v>2122.1</c:v>
                </c:pt>
                <c:pt idx="151">
                  <c:v>2277.5</c:v>
                </c:pt>
                <c:pt idx="152">
                  <c:v>2332.6999999999998</c:v>
                </c:pt>
                <c:pt idx="153">
                  <c:v>2340.1999999999998</c:v>
                </c:pt>
                <c:pt idx="154">
                  <c:v>2344</c:v>
                </c:pt>
                <c:pt idx="155">
                  <c:v>2348.5</c:v>
                </c:pt>
                <c:pt idx="156">
                  <c:v>2357.3000000000002</c:v>
                </c:pt>
                <c:pt idx="157">
                  <c:v>2419</c:v>
                </c:pt>
                <c:pt idx="158">
                  <c:v>2631.8</c:v>
                </c:pt>
                <c:pt idx="159">
                  <c:v>2714</c:v>
                </c:pt>
                <c:pt idx="160">
                  <c:v>2698.8</c:v>
                </c:pt>
                <c:pt idx="161">
                  <c:v>2674.5</c:v>
                </c:pt>
                <c:pt idx="162">
                  <c:v>2644.5</c:v>
                </c:pt>
                <c:pt idx="163">
                  <c:v>2429.8000000000002</c:v>
                </c:pt>
                <c:pt idx="164">
                  <c:v>2028.1</c:v>
                </c:pt>
                <c:pt idx="165">
                  <c:v>1872.3</c:v>
                </c:pt>
                <c:pt idx="166">
                  <c:v>1913</c:v>
                </c:pt>
                <c:pt idx="167">
                  <c:v>2126.6999999999998</c:v>
                </c:pt>
                <c:pt idx="168">
                  <c:v>2364.6999999999998</c:v>
                </c:pt>
                <c:pt idx="169">
                  <c:v>2492.6999999999998</c:v>
                </c:pt>
                <c:pt idx="170">
                  <c:v>2516.6</c:v>
                </c:pt>
                <c:pt idx="171">
                  <c:v>2498.9</c:v>
                </c:pt>
                <c:pt idx="172">
                  <c:v>2467.3000000000002</c:v>
                </c:pt>
                <c:pt idx="173">
                  <c:v>2431.6999999999998</c:v>
                </c:pt>
                <c:pt idx="174">
                  <c:v>2379.9</c:v>
                </c:pt>
                <c:pt idx="175">
                  <c:v>1766.5</c:v>
                </c:pt>
                <c:pt idx="176">
                  <c:v>1266.5999999999999</c:v>
                </c:pt>
                <c:pt idx="177">
                  <c:v>1334.9</c:v>
                </c:pt>
                <c:pt idx="178">
                  <c:v>1452.1</c:v>
                </c:pt>
                <c:pt idx="179">
                  <c:v>1587.3</c:v>
                </c:pt>
                <c:pt idx="180">
                  <c:v>1823.3</c:v>
                </c:pt>
                <c:pt idx="181">
                  <c:v>1885.8</c:v>
                </c:pt>
                <c:pt idx="182">
                  <c:v>1816.9</c:v>
                </c:pt>
                <c:pt idx="183">
                  <c:v>1920.4</c:v>
                </c:pt>
                <c:pt idx="184">
                  <c:v>2092.6</c:v>
                </c:pt>
                <c:pt idx="185">
                  <c:v>2182.8000000000002</c:v>
                </c:pt>
                <c:pt idx="186">
                  <c:v>2215.3000000000002</c:v>
                </c:pt>
                <c:pt idx="187">
                  <c:v>2247.6999999999998</c:v>
                </c:pt>
                <c:pt idx="188">
                  <c:v>2315.1</c:v>
                </c:pt>
                <c:pt idx="189">
                  <c:v>2609.8000000000002</c:v>
                </c:pt>
                <c:pt idx="190">
                  <c:v>2668.4</c:v>
                </c:pt>
                <c:pt idx="191">
                  <c:v>2603.1999999999998</c:v>
                </c:pt>
                <c:pt idx="192">
                  <c:v>2452.4</c:v>
                </c:pt>
                <c:pt idx="193">
                  <c:v>2175</c:v>
                </c:pt>
                <c:pt idx="194">
                  <c:v>1989.7</c:v>
                </c:pt>
                <c:pt idx="195">
                  <c:v>2029.9</c:v>
                </c:pt>
                <c:pt idx="196">
                  <c:v>2207.6999999999998</c:v>
                </c:pt>
                <c:pt idx="197">
                  <c:v>2345.9</c:v>
                </c:pt>
                <c:pt idx="198">
                  <c:v>2385.8000000000002</c:v>
                </c:pt>
                <c:pt idx="199">
                  <c:v>2355.8000000000002</c:v>
                </c:pt>
                <c:pt idx="200">
                  <c:v>2256.3000000000002</c:v>
                </c:pt>
                <c:pt idx="201">
                  <c:v>2097.8000000000002</c:v>
                </c:pt>
                <c:pt idx="202">
                  <c:v>2154.6</c:v>
                </c:pt>
                <c:pt idx="203">
                  <c:v>2222.6</c:v>
                </c:pt>
                <c:pt idx="204">
                  <c:v>2247.9</c:v>
                </c:pt>
                <c:pt idx="205">
                  <c:v>2272.6</c:v>
                </c:pt>
                <c:pt idx="206">
                  <c:v>2201.5</c:v>
                </c:pt>
                <c:pt idx="207">
                  <c:v>2191.6999999999998</c:v>
                </c:pt>
                <c:pt idx="208">
                  <c:v>2262.6</c:v>
                </c:pt>
                <c:pt idx="209">
                  <c:v>2282.6</c:v>
                </c:pt>
                <c:pt idx="210">
                  <c:v>2127.3000000000002</c:v>
                </c:pt>
                <c:pt idx="211">
                  <c:v>2073.8000000000002</c:v>
                </c:pt>
                <c:pt idx="212">
                  <c:v>2114.4</c:v>
                </c:pt>
                <c:pt idx="213">
                  <c:v>2207.6999999999998</c:v>
                </c:pt>
                <c:pt idx="214">
                  <c:v>2378</c:v>
                </c:pt>
                <c:pt idx="215">
                  <c:v>2433.1</c:v>
                </c:pt>
                <c:pt idx="216">
                  <c:v>2343.4</c:v>
                </c:pt>
                <c:pt idx="217">
                  <c:v>2227.6</c:v>
                </c:pt>
                <c:pt idx="218">
                  <c:v>2105.1999999999998</c:v>
                </c:pt>
                <c:pt idx="219">
                  <c:v>1598.1</c:v>
                </c:pt>
                <c:pt idx="220">
                  <c:v>1555.2</c:v>
                </c:pt>
                <c:pt idx="221">
                  <c:v>1563.8</c:v>
                </c:pt>
                <c:pt idx="222">
                  <c:v>1572.1</c:v>
                </c:pt>
                <c:pt idx="223">
                  <c:v>1558.7</c:v>
                </c:pt>
                <c:pt idx="224">
                  <c:v>1522.8</c:v>
                </c:pt>
                <c:pt idx="225">
                  <c:v>1488.6</c:v>
                </c:pt>
                <c:pt idx="226">
                  <c:v>1424.6</c:v>
                </c:pt>
                <c:pt idx="227">
                  <c:v>1169.9000000000001</c:v>
                </c:pt>
                <c:pt idx="228">
                  <c:v>1106.7</c:v>
                </c:pt>
                <c:pt idx="229">
                  <c:v>1094.5999999999999</c:v>
                </c:pt>
                <c:pt idx="230">
                  <c:v>1033.5999999999999</c:v>
                </c:pt>
                <c:pt idx="231">
                  <c:v>879.8</c:v>
                </c:pt>
                <c:pt idx="232">
                  <c:v>711.1</c:v>
                </c:pt>
                <c:pt idx="233">
                  <c:v>649.29999999999995</c:v>
                </c:pt>
                <c:pt idx="234">
                  <c:v>686.1</c:v>
                </c:pt>
                <c:pt idx="235">
                  <c:v>705.6</c:v>
                </c:pt>
                <c:pt idx="236">
                  <c:v>708.9</c:v>
                </c:pt>
                <c:pt idx="237">
                  <c:v>646.79999999999995</c:v>
                </c:pt>
                <c:pt idx="238">
                  <c:v>589.5</c:v>
                </c:pt>
                <c:pt idx="239">
                  <c:v>590</c:v>
                </c:pt>
                <c:pt idx="240">
                  <c:v>588.70000000000005</c:v>
                </c:pt>
                <c:pt idx="241">
                  <c:v>498.2</c:v>
                </c:pt>
                <c:pt idx="242">
                  <c:v>291.3</c:v>
                </c:pt>
                <c:pt idx="243">
                  <c:v>254.4</c:v>
                </c:pt>
                <c:pt idx="244">
                  <c:v>310.60000000000002</c:v>
                </c:pt>
                <c:pt idx="245">
                  <c:v>433.5</c:v>
                </c:pt>
                <c:pt idx="246">
                  <c:v>913.9</c:v>
                </c:pt>
                <c:pt idx="247">
                  <c:v>2312.1</c:v>
                </c:pt>
                <c:pt idx="248">
                  <c:v>2609.6</c:v>
                </c:pt>
                <c:pt idx="249">
                  <c:v>2485</c:v>
                </c:pt>
                <c:pt idx="250">
                  <c:v>2348.5</c:v>
                </c:pt>
                <c:pt idx="251">
                  <c:v>2251.1</c:v>
                </c:pt>
                <c:pt idx="252">
                  <c:v>1745.3</c:v>
                </c:pt>
                <c:pt idx="253">
                  <c:v>1751.2</c:v>
                </c:pt>
                <c:pt idx="254">
                  <c:v>1898.8</c:v>
                </c:pt>
                <c:pt idx="255">
                  <c:v>2027.5</c:v>
                </c:pt>
                <c:pt idx="256">
                  <c:v>2067.8000000000002</c:v>
                </c:pt>
                <c:pt idx="257">
                  <c:v>1866.4</c:v>
                </c:pt>
                <c:pt idx="258">
                  <c:v>1529.8</c:v>
                </c:pt>
                <c:pt idx="259">
                  <c:v>1195.0999999999999</c:v>
                </c:pt>
                <c:pt idx="260">
                  <c:v>495.6</c:v>
                </c:pt>
                <c:pt idx="261">
                  <c:v>540.4</c:v>
                </c:pt>
                <c:pt idx="262">
                  <c:v>625.6</c:v>
                </c:pt>
                <c:pt idx="263">
                  <c:v>693.2</c:v>
                </c:pt>
                <c:pt idx="264">
                  <c:v>827.8</c:v>
                </c:pt>
                <c:pt idx="265">
                  <c:v>790.2</c:v>
                </c:pt>
                <c:pt idx="266">
                  <c:v>711.6</c:v>
                </c:pt>
                <c:pt idx="267">
                  <c:v>622.1</c:v>
                </c:pt>
                <c:pt idx="268">
                  <c:v>409</c:v>
                </c:pt>
                <c:pt idx="269">
                  <c:v>228</c:v>
                </c:pt>
                <c:pt idx="270">
                  <c:v>212.2</c:v>
                </c:pt>
                <c:pt idx="271">
                  <c:v>206</c:v>
                </c:pt>
                <c:pt idx="272">
                  <c:v>195.3</c:v>
                </c:pt>
                <c:pt idx="273">
                  <c:v>184.1</c:v>
                </c:pt>
                <c:pt idx="274">
                  <c:v>178</c:v>
                </c:pt>
                <c:pt idx="275">
                  <c:v>164.8</c:v>
                </c:pt>
                <c:pt idx="276">
                  <c:v>148.19999999999999</c:v>
                </c:pt>
                <c:pt idx="277">
                  <c:v>140.5</c:v>
                </c:pt>
                <c:pt idx="278">
                  <c:v>172.2</c:v>
                </c:pt>
                <c:pt idx="279">
                  <c:v>272.60000000000002</c:v>
                </c:pt>
                <c:pt idx="280">
                  <c:v>461.5</c:v>
                </c:pt>
                <c:pt idx="281">
                  <c:v>1682.6</c:v>
                </c:pt>
                <c:pt idx="282">
                  <c:v>2095.1999999999998</c:v>
                </c:pt>
                <c:pt idx="283">
                  <c:v>2089.6999999999998</c:v>
                </c:pt>
                <c:pt idx="284">
                  <c:v>2115.6999999999998</c:v>
                </c:pt>
                <c:pt idx="285">
                  <c:v>2241.1</c:v>
                </c:pt>
                <c:pt idx="286">
                  <c:v>2439</c:v>
                </c:pt>
                <c:pt idx="287">
                  <c:v>2621.3000000000002</c:v>
                </c:pt>
                <c:pt idx="288">
                  <c:v>2698.5</c:v>
                </c:pt>
                <c:pt idx="289">
                  <c:v>2715.4</c:v>
                </c:pt>
                <c:pt idx="290">
                  <c:v>2725.6</c:v>
                </c:pt>
                <c:pt idx="291">
                  <c:v>2719.4</c:v>
                </c:pt>
                <c:pt idx="292">
                  <c:v>2699</c:v>
                </c:pt>
                <c:pt idx="293">
                  <c:v>2675.1</c:v>
                </c:pt>
                <c:pt idx="294">
                  <c:v>2661.5</c:v>
                </c:pt>
                <c:pt idx="295">
                  <c:v>2671.5</c:v>
                </c:pt>
                <c:pt idx="296">
                  <c:v>2676.9</c:v>
                </c:pt>
                <c:pt idx="297">
                  <c:v>2651.6</c:v>
                </c:pt>
                <c:pt idx="298">
                  <c:v>2636.1</c:v>
                </c:pt>
                <c:pt idx="299">
                  <c:v>2622.8</c:v>
                </c:pt>
                <c:pt idx="300">
                  <c:v>2611.1</c:v>
                </c:pt>
                <c:pt idx="301">
                  <c:v>2613.4</c:v>
                </c:pt>
                <c:pt idx="302">
                  <c:v>2620.1</c:v>
                </c:pt>
                <c:pt idx="303">
                  <c:v>2582.1999999999998</c:v>
                </c:pt>
                <c:pt idx="304">
                  <c:v>2482.8000000000002</c:v>
                </c:pt>
                <c:pt idx="305">
                  <c:v>2194.1</c:v>
                </c:pt>
                <c:pt idx="306">
                  <c:v>1715.6</c:v>
                </c:pt>
                <c:pt idx="307">
                  <c:v>1765.7</c:v>
                </c:pt>
                <c:pt idx="308">
                  <c:v>1847.3</c:v>
                </c:pt>
                <c:pt idx="309">
                  <c:v>1914.6</c:v>
                </c:pt>
                <c:pt idx="310">
                  <c:v>1935.8</c:v>
                </c:pt>
                <c:pt idx="311">
                  <c:v>1747.9</c:v>
                </c:pt>
                <c:pt idx="312">
                  <c:v>1527.6</c:v>
                </c:pt>
                <c:pt idx="313">
                  <c:v>1395.5</c:v>
                </c:pt>
                <c:pt idx="314">
                  <c:v>833.7</c:v>
                </c:pt>
                <c:pt idx="315">
                  <c:v>712.9</c:v>
                </c:pt>
                <c:pt idx="316">
                  <c:v>770.7</c:v>
                </c:pt>
                <c:pt idx="317">
                  <c:v>777.2</c:v>
                </c:pt>
                <c:pt idx="318">
                  <c:v>773.2</c:v>
                </c:pt>
                <c:pt idx="319">
                  <c:v>734.4</c:v>
                </c:pt>
                <c:pt idx="320">
                  <c:v>556.5</c:v>
                </c:pt>
                <c:pt idx="321">
                  <c:v>273.60000000000002</c:v>
                </c:pt>
                <c:pt idx="322">
                  <c:v>70.3</c:v>
                </c:pt>
                <c:pt idx="323">
                  <c:v>9</c:v>
                </c:pt>
                <c:pt idx="324">
                  <c:v>4</c:v>
                </c:pt>
                <c:pt idx="325">
                  <c:v>2</c:v>
                </c:pt>
                <c:pt idx="326">
                  <c:v>2</c:v>
                </c:pt>
                <c:pt idx="327">
                  <c:v>2</c:v>
                </c:pt>
                <c:pt idx="328">
                  <c:v>2</c:v>
                </c:pt>
                <c:pt idx="329">
                  <c:v>4</c:v>
                </c:pt>
                <c:pt idx="330">
                  <c:v>4</c:v>
                </c:pt>
                <c:pt idx="331">
                  <c:v>4</c:v>
                </c:pt>
                <c:pt idx="332">
                  <c:v>4</c:v>
                </c:pt>
                <c:pt idx="333">
                  <c:v>2</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46</c:v>
                </c:pt>
                <c:pt idx="358">
                  <c:v>282</c:v>
                </c:pt>
                <c:pt idx="359">
                  <c:v>416</c:v>
                </c:pt>
                <c:pt idx="360">
                  <c:v>434</c:v>
                </c:pt>
                <c:pt idx="361">
                  <c:v>430</c:v>
                </c:pt>
                <c:pt idx="362">
                  <c:v>422</c:v>
                </c:pt>
                <c:pt idx="363">
                  <c:v>412</c:v>
                </c:pt>
                <c:pt idx="364">
                  <c:v>398</c:v>
                </c:pt>
                <c:pt idx="365">
                  <c:v>419</c:v>
                </c:pt>
                <c:pt idx="366">
                  <c:v>474.6</c:v>
                </c:pt>
                <c:pt idx="367">
                  <c:v>562.9</c:v>
                </c:pt>
                <c:pt idx="368">
                  <c:v>641.6</c:v>
                </c:pt>
                <c:pt idx="369">
                  <c:v>691.3</c:v>
                </c:pt>
                <c:pt idx="370">
                  <c:v>716.6</c:v>
                </c:pt>
                <c:pt idx="371">
                  <c:v>704.4</c:v>
                </c:pt>
                <c:pt idx="372">
                  <c:v>688.9</c:v>
                </c:pt>
                <c:pt idx="373">
                  <c:v>676.4</c:v>
                </c:pt>
                <c:pt idx="374">
                  <c:v>683.1</c:v>
                </c:pt>
                <c:pt idx="375">
                  <c:v>681.2</c:v>
                </c:pt>
                <c:pt idx="376">
                  <c:v>648.29999999999995</c:v>
                </c:pt>
                <c:pt idx="377">
                  <c:v>614.79999999999995</c:v>
                </c:pt>
                <c:pt idx="378">
                  <c:v>571.70000000000005</c:v>
                </c:pt>
                <c:pt idx="379">
                  <c:v>529</c:v>
                </c:pt>
                <c:pt idx="380">
                  <c:v>531</c:v>
                </c:pt>
                <c:pt idx="381">
                  <c:v>565.4</c:v>
                </c:pt>
                <c:pt idx="382">
                  <c:v>644</c:v>
                </c:pt>
                <c:pt idx="383">
                  <c:v>855.7</c:v>
                </c:pt>
                <c:pt idx="384">
                  <c:v>896.7</c:v>
                </c:pt>
                <c:pt idx="385">
                  <c:v>899</c:v>
                </c:pt>
                <c:pt idx="386">
                  <c:v>889.5</c:v>
                </c:pt>
                <c:pt idx="387">
                  <c:v>826.3</c:v>
                </c:pt>
                <c:pt idx="388">
                  <c:v>764.8</c:v>
                </c:pt>
                <c:pt idx="389">
                  <c:v>793.6</c:v>
                </c:pt>
                <c:pt idx="390">
                  <c:v>890.6</c:v>
                </c:pt>
                <c:pt idx="391">
                  <c:v>959.4</c:v>
                </c:pt>
                <c:pt idx="392">
                  <c:v>992.3</c:v>
                </c:pt>
                <c:pt idx="393">
                  <c:v>1043.8</c:v>
                </c:pt>
                <c:pt idx="394">
                  <c:v>1070.5999999999999</c:v>
                </c:pt>
                <c:pt idx="395">
                  <c:v>1067.5</c:v>
                </c:pt>
                <c:pt idx="396">
                  <c:v>1048.5</c:v>
                </c:pt>
                <c:pt idx="397">
                  <c:v>1012</c:v>
                </c:pt>
                <c:pt idx="398">
                  <c:v>933.6</c:v>
                </c:pt>
                <c:pt idx="399">
                  <c:v>782.9</c:v>
                </c:pt>
                <c:pt idx="400">
                  <c:v>860.5</c:v>
                </c:pt>
                <c:pt idx="401">
                  <c:v>1051.5</c:v>
                </c:pt>
                <c:pt idx="402">
                  <c:v>1319.6</c:v>
                </c:pt>
                <c:pt idx="403">
                  <c:v>2304.4</c:v>
                </c:pt>
                <c:pt idx="404">
                  <c:v>2469.8000000000002</c:v>
                </c:pt>
                <c:pt idx="405">
                  <c:v>2447.1</c:v>
                </c:pt>
                <c:pt idx="406">
                  <c:v>2368.4</c:v>
                </c:pt>
                <c:pt idx="407">
                  <c:v>2247.4</c:v>
                </c:pt>
                <c:pt idx="408">
                  <c:v>2168</c:v>
                </c:pt>
                <c:pt idx="409">
                  <c:v>2235.3000000000002</c:v>
                </c:pt>
                <c:pt idx="410">
                  <c:v>2442.6</c:v>
                </c:pt>
                <c:pt idx="411">
                  <c:v>2662.9</c:v>
                </c:pt>
                <c:pt idx="412">
                  <c:v>2786.4</c:v>
                </c:pt>
                <c:pt idx="413">
                  <c:v>2810.1</c:v>
                </c:pt>
                <c:pt idx="414">
                  <c:v>2807.3</c:v>
                </c:pt>
                <c:pt idx="415">
                  <c:v>2794.7</c:v>
                </c:pt>
                <c:pt idx="416">
                  <c:v>2787</c:v>
                </c:pt>
                <c:pt idx="417">
                  <c:v>2781.5</c:v>
                </c:pt>
                <c:pt idx="418">
                  <c:v>2772.7</c:v>
                </c:pt>
                <c:pt idx="419">
                  <c:v>2774.6</c:v>
                </c:pt>
                <c:pt idx="420">
                  <c:v>2779.3</c:v>
                </c:pt>
                <c:pt idx="421">
                  <c:v>2783</c:v>
                </c:pt>
                <c:pt idx="422">
                  <c:v>2792.5</c:v>
                </c:pt>
                <c:pt idx="423">
                  <c:v>2825.1</c:v>
                </c:pt>
                <c:pt idx="424">
                  <c:v>2835.1</c:v>
                </c:pt>
                <c:pt idx="425">
                  <c:v>2835.8</c:v>
                </c:pt>
                <c:pt idx="426">
                  <c:v>2833.2</c:v>
                </c:pt>
                <c:pt idx="427">
                  <c:v>2829.5</c:v>
                </c:pt>
                <c:pt idx="428">
                  <c:v>2827</c:v>
                </c:pt>
                <c:pt idx="429">
                  <c:v>2825.7</c:v>
                </c:pt>
                <c:pt idx="430">
                  <c:v>2826.4</c:v>
                </c:pt>
                <c:pt idx="431">
                  <c:v>2827.9</c:v>
                </c:pt>
                <c:pt idx="432">
                  <c:v>2832.4</c:v>
                </c:pt>
                <c:pt idx="433">
                  <c:v>2837.1</c:v>
                </c:pt>
                <c:pt idx="434">
                  <c:v>2837.7</c:v>
                </c:pt>
                <c:pt idx="435">
                  <c:v>2835</c:v>
                </c:pt>
                <c:pt idx="436">
                  <c:v>2823</c:v>
                </c:pt>
                <c:pt idx="437">
                  <c:v>2824.3</c:v>
                </c:pt>
                <c:pt idx="438">
                  <c:v>2829</c:v>
                </c:pt>
                <c:pt idx="439">
                  <c:v>2833.4</c:v>
                </c:pt>
                <c:pt idx="440">
                  <c:v>2843.4</c:v>
                </c:pt>
                <c:pt idx="441">
                  <c:v>2861.3</c:v>
                </c:pt>
                <c:pt idx="442">
                  <c:v>2869</c:v>
                </c:pt>
                <c:pt idx="443">
                  <c:v>2930.7</c:v>
                </c:pt>
                <c:pt idx="444">
                  <c:v>2914.6</c:v>
                </c:pt>
                <c:pt idx="445">
                  <c:v>2778.5</c:v>
                </c:pt>
                <c:pt idx="446">
                  <c:v>2520.3000000000002</c:v>
                </c:pt>
                <c:pt idx="447">
                  <c:v>1735.8</c:v>
                </c:pt>
                <c:pt idx="448">
                  <c:v>691.3</c:v>
                </c:pt>
                <c:pt idx="449">
                  <c:v>647</c:v>
                </c:pt>
                <c:pt idx="450">
                  <c:v>646.9</c:v>
                </c:pt>
                <c:pt idx="451">
                  <c:v>649</c:v>
                </c:pt>
                <c:pt idx="452">
                  <c:v>651.20000000000005</c:v>
                </c:pt>
                <c:pt idx="453">
                  <c:v>644.4</c:v>
                </c:pt>
                <c:pt idx="454">
                  <c:v>580.70000000000005</c:v>
                </c:pt>
                <c:pt idx="455">
                  <c:v>405</c:v>
                </c:pt>
                <c:pt idx="456">
                  <c:v>181.1</c:v>
                </c:pt>
                <c:pt idx="457">
                  <c:v>39</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10</c:v>
                </c:pt>
                <c:pt idx="498">
                  <c:v>28</c:v>
                </c:pt>
                <c:pt idx="499">
                  <c:v>104</c:v>
                </c:pt>
                <c:pt idx="500">
                  <c:v>304</c:v>
                </c:pt>
                <c:pt idx="501">
                  <c:v>352</c:v>
                </c:pt>
                <c:pt idx="502">
                  <c:v>348</c:v>
                </c:pt>
                <c:pt idx="503">
                  <c:v>344</c:v>
                </c:pt>
                <c:pt idx="504">
                  <c:v>342</c:v>
                </c:pt>
                <c:pt idx="505">
                  <c:v>340</c:v>
                </c:pt>
                <c:pt idx="506">
                  <c:v>342</c:v>
                </c:pt>
                <c:pt idx="507">
                  <c:v>351.1</c:v>
                </c:pt>
                <c:pt idx="508">
                  <c:v>393.1</c:v>
                </c:pt>
                <c:pt idx="509">
                  <c:v>477.1</c:v>
                </c:pt>
                <c:pt idx="510">
                  <c:v>590</c:v>
                </c:pt>
                <c:pt idx="511">
                  <c:v>657.9</c:v>
                </c:pt>
                <c:pt idx="512">
                  <c:v>701.3</c:v>
                </c:pt>
                <c:pt idx="513">
                  <c:v>746.7</c:v>
                </c:pt>
                <c:pt idx="514">
                  <c:v>773.7</c:v>
                </c:pt>
                <c:pt idx="515">
                  <c:v>755</c:v>
                </c:pt>
                <c:pt idx="516">
                  <c:v>746.9</c:v>
                </c:pt>
                <c:pt idx="517">
                  <c:v>734.7</c:v>
                </c:pt>
                <c:pt idx="518">
                  <c:v>728.9</c:v>
                </c:pt>
                <c:pt idx="519">
                  <c:v>729.9</c:v>
                </c:pt>
                <c:pt idx="520">
                  <c:v>711.8</c:v>
                </c:pt>
                <c:pt idx="521">
                  <c:v>673.8</c:v>
                </c:pt>
                <c:pt idx="522">
                  <c:v>666.8</c:v>
                </c:pt>
                <c:pt idx="523">
                  <c:v>698.1</c:v>
                </c:pt>
                <c:pt idx="524">
                  <c:v>697.5</c:v>
                </c:pt>
                <c:pt idx="525">
                  <c:v>652.70000000000005</c:v>
                </c:pt>
                <c:pt idx="526">
                  <c:v>625.5</c:v>
                </c:pt>
                <c:pt idx="527">
                  <c:v>632</c:v>
                </c:pt>
                <c:pt idx="528">
                  <c:v>632.1</c:v>
                </c:pt>
                <c:pt idx="529">
                  <c:v>589.1</c:v>
                </c:pt>
                <c:pt idx="530">
                  <c:v>559.6</c:v>
                </c:pt>
                <c:pt idx="531">
                  <c:v>562</c:v>
                </c:pt>
                <c:pt idx="532">
                  <c:v>591.29999999999995</c:v>
                </c:pt>
                <c:pt idx="533">
                  <c:v>609.29999999999995</c:v>
                </c:pt>
                <c:pt idx="534">
                  <c:v>600.4</c:v>
                </c:pt>
                <c:pt idx="535">
                  <c:v>579.20000000000005</c:v>
                </c:pt>
                <c:pt idx="536">
                  <c:v>458</c:v>
                </c:pt>
                <c:pt idx="537">
                  <c:v>270</c:v>
                </c:pt>
                <c:pt idx="538">
                  <c:v>217.4</c:v>
                </c:pt>
                <c:pt idx="539">
                  <c:v>250.3</c:v>
                </c:pt>
                <c:pt idx="540">
                  <c:v>319</c:v>
                </c:pt>
                <c:pt idx="541">
                  <c:v>413.8</c:v>
                </c:pt>
                <c:pt idx="542">
                  <c:v>1555.5</c:v>
                </c:pt>
                <c:pt idx="543">
                  <c:v>2423.5</c:v>
                </c:pt>
                <c:pt idx="544">
                  <c:v>2575.4</c:v>
                </c:pt>
                <c:pt idx="545">
                  <c:v>2536.6999999999998</c:v>
                </c:pt>
                <c:pt idx="546">
                  <c:v>2564.4</c:v>
                </c:pt>
                <c:pt idx="547">
                  <c:v>2634.4</c:v>
                </c:pt>
                <c:pt idx="548">
                  <c:v>2617.8000000000002</c:v>
                </c:pt>
                <c:pt idx="549">
                  <c:v>2515.1</c:v>
                </c:pt>
                <c:pt idx="550">
                  <c:v>2418.1999999999998</c:v>
                </c:pt>
                <c:pt idx="551">
                  <c:v>2418.6</c:v>
                </c:pt>
                <c:pt idx="552">
                  <c:v>2584.4</c:v>
                </c:pt>
                <c:pt idx="553">
                  <c:v>2921.4</c:v>
                </c:pt>
                <c:pt idx="554">
                  <c:v>3274.9</c:v>
                </c:pt>
                <c:pt idx="555">
                  <c:v>3516.2</c:v>
                </c:pt>
                <c:pt idx="556">
                  <c:v>3652.7</c:v>
                </c:pt>
                <c:pt idx="557">
                  <c:v>3722.4</c:v>
                </c:pt>
                <c:pt idx="558">
                  <c:v>3742.5</c:v>
                </c:pt>
                <c:pt idx="559">
                  <c:v>3742.8</c:v>
                </c:pt>
                <c:pt idx="560">
                  <c:v>3736.3</c:v>
                </c:pt>
                <c:pt idx="561">
                  <c:v>3733</c:v>
                </c:pt>
                <c:pt idx="562">
                  <c:v>3731</c:v>
                </c:pt>
                <c:pt idx="563">
                  <c:v>3724</c:v>
                </c:pt>
                <c:pt idx="564">
                  <c:v>3709.2</c:v>
                </c:pt>
                <c:pt idx="565">
                  <c:v>3709.9</c:v>
                </c:pt>
                <c:pt idx="566">
                  <c:v>3716.3</c:v>
                </c:pt>
                <c:pt idx="567">
                  <c:v>3720.5</c:v>
                </c:pt>
                <c:pt idx="568">
                  <c:v>3724.6</c:v>
                </c:pt>
                <c:pt idx="569">
                  <c:v>3734.5</c:v>
                </c:pt>
                <c:pt idx="570">
                  <c:v>3734.3</c:v>
                </c:pt>
                <c:pt idx="571">
                  <c:v>3733.9</c:v>
                </c:pt>
                <c:pt idx="572">
                  <c:v>3733.3</c:v>
                </c:pt>
                <c:pt idx="573">
                  <c:v>3725.7</c:v>
                </c:pt>
                <c:pt idx="574">
                  <c:v>3718.2</c:v>
                </c:pt>
                <c:pt idx="575">
                  <c:v>3710</c:v>
                </c:pt>
                <c:pt idx="576">
                  <c:v>3715.5</c:v>
                </c:pt>
                <c:pt idx="577">
                  <c:v>3717.4</c:v>
                </c:pt>
                <c:pt idx="578">
                  <c:v>3719</c:v>
                </c:pt>
                <c:pt idx="579">
                  <c:v>3723.5</c:v>
                </c:pt>
                <c:pt idx="580">
                  <c:v>3731</c:v>
                </c:pt>
                <c:pt idx="581">
                  <c:v>3735.4</c:v>
                </c:pt>
                <c:pt idx="582">
                  <c:v>3735.8</c:v>
                </c:pt>
                <c:pt idx="583">
                  <c:v>3735.4</c:v>
                </c:pt>
                <c:pt idx="584">
                  <c:v>3734</c:v>
                </c:pt>
                <c:pt idx="585">
                  <c:v>3673.8</c:v>
                </c:pt>
                <c:pt idx="586">
                  <c:v>2939</c:v>
                </c:pt>
                <c:pt idx="587">
                  <c:v>1719.2</c:v>
                </c:pt>
                <c:pt idx="588">
                  <c:v>1359.3</c:v>
                </c:pt>
                <c:pt idx="589">
                  <c:v>1353.5</c:v>
                </c:pt>
                <c:pt idx="590">
                  <c:v>1355.1</c:v>
                </c:pt>
                <c:pt idx="591">
                  <c:v>1356</c:v>
                </c:pt>
                <c:pt idx="592">
                  <c:v>1356.4</c:v>
                </c:pt>
                <c:pt idx="593">
                  <c:v>1356.6</c:v>
                </c:pt>
                <c:pt idx="594">
                  <c:v>1356.2</c:v>
                </c:pt>
                <c:pt idx="595">
                  <c:v>1347.5</c:v>
                </c:pt>
                <c:pt idx="596">
                  <c:v>1338.8</c:v>
                </c:pt>
                <c:pt idx="597">
                  <c:v>1328.8</c:v>
                </c:pt>
                <c:pt idx="598">
                  <c:v>1291.3</c:v>
                </c:pt>
                <c:pt idx="599">
                  <c:v>1129.9000000000001</c:v>
                </c:pt>
                <c:pt idx="600">
                  <c:v>771</c:v>
                </c:pt>
                <c:pt idx="601">
                  <c:v>349.5</c:v>
                </c:pt>
                <c:pt idx="602">
                  <c:v>85.4</c:v>
                </c:pt>
                <c:pt idx="603">
                  <c:v>6.3</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4</c:v>
                </c:pt>
                <c:pt idx="647">
                  <c:v>16.7</c:v>
                </c:pt>
                <c:pt idx="648">
                  <c:v>35.299999999999997</c:v>
                </c:pt>
                <c:pt idx="649">
                  <c:v>47.9</c:v>
                </c:pt>
                <c:pt idx="650">
                  <c:v>35.4</c:v>
                </c:pt>
                <c:pt idx="651">
                  <c:v>12</c:v>
                </c:pt>
                <c:pt idx="652">
                  <c:v>4</c:v>
                </c:pt>
                <c:pt idx="653">
                  <c:v>13.7</c:v>
                </c:pt>
                <c:pt idx="654">
                  <c:v>31.9</c:v>
                </c:pt>
                <c:pt idx="655">
                  <c:v>41.7</c:v>
                </c:pt>
                <c:pt idx="656">
                  <c:v>29</c:v>
                </c:pt>
                <c:pt idx="657">
                  <c:v>19</c:v>
                </c:pt>
                <c:pt idx="658">
                  <c:v>37.6</c:v>
                </c:pt>
                <c:pt idx="659">
                  <c:v>84.3</c:v>
                </c:pt>
                <c:pt idx="660">
                  <c:v>126.6</c:v>
                </c:pt>
                <c:pt idx="661">
                  <c:v>135.30000000000001</c:v>
                </c:pt>
                <c:pt idx="662">
                  <c:v>128.5</c:v>
                </c:pt>
                <c:pt idx="663">
                  <c:v>345.4</c:v>
                </c:pt>
                <c:pt idx="664">
                  <c:v>485.4</c:v>
                </c:pt>
                <c:pt idx="665">
                  <c:v>478.7</c:v>
                </c:pt>
                <c:pt idx="666">
                  <c:v>460.5</c:v>
                </c:pt>
                <c:pt idx="667">
                  <c:v>442.3</c:v>
                </c:pt>
                <c:pt idx="668">
                  <c:v>396.9</c:v>
                </c:pt>
                <c:pt idx="669">
                  <c:v>137.1</c:v>
                </c:pt>
                <c:pt idx="670">
                  <c:v>62.2</c:v>
                </c:pt>
                <c:pt idx="671">
                  <c:v>93.2</c:v>
                </c:pt>
                <c:pt idx="672">
                  <c:v>147.5</c:v>
                </c:pt>
                <c:pt idx="673">
                  <c:v>196.2</c:v>
                </c:pt>
                <c:pt idx="674">
                  <c:v>349.9</c:v>
                </c:pt>
                <c:pt idx="675">
                  <c:v>367.7</c:v>
                </c:pt>
                <c:pt idx="676">
                  <c:v>383.3</c:v>
                </c:pt>
                <c:pt idx="677">
                  <c:v>385.2</c:v>
                </c:pt>
                <c:pt idx="678">
                  <c:v>387.4</c:v>
                </c:pt>
                <c:pt idx="679">
                  <c:v>344.5</c:v>
                </c:pt>
                <c:pt idx="680">
                  <c:v>267.89999999999998</c:v>
                </c:pt>
                <c:pt idx="681">
                  <c:v>290</c:v>
                </c:pt>
                <c:pt idx="682">
                  <c:v>311</c:v>
                </c:pt>
                <c:pt idx="683">
                  <c:v>301.60000000000002</c:v>
                </c:pt>
                <c:pt idx="684">
                  <c:v>264.89999999999998</c:v>
                </c:pt>
                <c:pt idx="685">
                  <c:v>235.1</c:v>
                </c:pt>
                <c:pt idx="686">
                  <c:v>246.3</c:v>
                </c:pt>
                <c:pt idx="687">
                  <c:v>267.39999999999998</c:v>
                </c:pt>
                <c:pt idx="688">
                  <c:v>223.8</c:v>
                </c:pt>
                <c:pt idx="689">
                  <c:v>156.19999999999999</c:v>
                </c:pt>
                <c:pt idx="690">
                  <c:v>163.4</c:v>
                </c:pt>
                <c:pt idx="691">
                  <c:v>178.5</c:v>
                </c:pt>
                <c:pt idx="692">
                  <c:v>212.7</c:v>
                </c:pt>
                <c:pt idx="693">
                  <c:v>404.6</c:v>
                </c:pt>
                <c:pt idx="694">
                  <c:v>559.79999999999995</c:v>
                </c:pt>
                <c:pt idx="695">
                  <c:v>582.29999999999995</c:v>
                </c:pt>
                <c:pt idx="696">
                  <c:v>610.5</c:v>
                </c:pt>
                <c:pt idx="697">
                  <c:v>623.79999999999995</c:v>
                </c:pt>
                <c:pt idx="698">
                  <c:v>630.1</c:v>
                </c:pt>
                <c:pt idx="699">
                  <c:v>693.8</c:v>
                </c:pt>
                <c:pt idx="700">
                  <c:v>687.8</c:v>
                </c:pt>
                <c:pt idx="701">
                  <c:v>484.8</c:v>
                </c:pt>
                <c:pt idx="702">
                  <c:v>397.4</c:v>
                </c:pt>
                <c:pt idx="703">
                  <c:v>357.6</c:v>
                </c:pt>
                <c:pt idx="704">
                  <c:v>460.3</c:v>
                </c:pt>
                <c:pt idx="705">
                  <c:v>663.1</c:v>
                </c:pt>
                <c:pt idx="706">
                  <c:v>731.4</c:v>
                </c:pt>
                <c:pt idx="707">
                  <c:v>662</c:v>
                </c:pt>
                <c:pt idx="708">
                  <c:v>636.79999999999995</c:v>
                </c:pt>
                <c:pt idx="709">
                  <c:v>659.6</c:v>
                </c:pt>
                <c:pt idx="710">
                  <c:v>545</c:v>
                </c:pt>
                <c:pt idx="711">
                  <c:v>309.89999999999998</c:v>
                </c:pt>
                <c:pt idx="712">
                  <c:v>207</c:v>
                </c:pt>
                <c:pt idx="713">
                  <c:v>143</c:v>
                </c:pt>
                <c:pt idx="714">
                  <c:v>99.6</c:v>
                </c:pt>
                <c:pt idx="715">
                  <c:v>76.8</c:v>
                </c:pt>
                <c:pt idx="716">
                  <c:v>68.5</c:v>
                </c:pt>
                <c:pt idx="717">
                  <c:v>67.2</c:v>
                </c:pt>
                <c:pt idx="718">
                  <c:v>83.8</c:v>
                </c:pt>
                <c:pt idx="719">
                  <c:v>116.6</c:v>
                </c:pt>
                <c:pt idx="720">
                  <c:v>144.80000000000001</c:v>
                </c:pt>
                <c:pt idx="721">
                  <c:v>159.30000000000001</c:v>
                </c:pt>
                <c:pt idx="722">
                  <c:v>155</c:v>
                </c:pt>
                <c:pt idx="723">
                  <c:v>133.19999999999999</c:v>
                </c:pt>
                <c:pt idx="724">
                  <c:v>105.2</c:v>
                </c:pt>
                <c:pt idx="725">
                  <c:v>69.2</c:v>
                </c:pt>
                <c:pt idx="726">
                  <c:v>29.8</c:v>
                </c:pt>
                <c:pt idx="727">
                  <c:v>5.6</c:v>
                </c:pt>
                <c:pt idx="728">
                  <c:v>0</c:v>
                </c:pt>
                <c:pt idx="729">
                  <c:v>0</c:v>
                </c:pt>
                <c:pt idx="730">
                  <c:v>0</c:v>
                </c:pt>
                <c:pt idx="731">
                  <c:v>0</c:v>
                </c:pt>
                <c:pt idx="732">
                  <c:v>0</c:v>
                </c:pt>
                <c:pt idx="733">
                  <c:v>0</c:v>
                </c:pt>
                <c:pt idx="734">
                  <c:v>0</c:v>
                </c:pt>
                <c:pt idx="735">
                  <c:v>0</c:v>
                </c:pt>
                <c:pt idx="736">
                  <c:v>0</c:v>
                </c:pt>
                <c:pt idx="737">
                  <c:v>0</c:v>
                </c:pt>
                <c:pt idx="738">
                  <c:v>18</c:v>
                </c:pt>
                <c:pt idx="739">
                  <c:v>74</c:v>
                </c:pt>
                <c:pt idx="740">
                  <c:v>192</c:v>
                </c:pt>
                <c:pt idx="741">
                  <c:v>1230</c:v>
                </c:pt>
                <c:pt idx="742">
                  <c:v>2166</c:v>
                </c:pt>
                <c:pt idx="743">
                  <c:v>2232</c:v>
                </c:pt>
                <c:pt idx="744">
                  <c:v>2220</c:v>
                </c:pt>
                <c:pt idx="745">
                  <c:v>2202</c:v>
                </c:pt>
                <c:pt idx="746">
                  <c:v>2178</c:v>
                </c:pt>
                <c:pt idx="747">
                  <c:v>2100</c:v>
                </c:pt>
                <c:pt idx="748">
                  <c:v>2100</c:v>
                </c:pt>
                <c:pt idx="749">
                  <c:v>2102</c:v>
                </c:pt>
                <c:pt idx="750">
                  <c:v>2102</c:v>
                </c:pt>
                <c:pt idx="751">
                  <c:v>2100</c:v>
                </c:pt>
                <c:pt idx="752">
                  <c:v>2133.1</c:v>
                </c:pt>
                <c:pt idx="753">
                  <c:v>2285</c:v>
                </c:pt>
                <c:pt idx="754">
                  <c:v>2628.4</c:v>
                </c:pt>
                <c:pt idx="755">
                  <c:v>3086.7</c:v>
                </c:pt>
                <c:pt idx="756">
                  <c:v>3452.7</c:v>
                </c:pt>
                <c:pt idx="757">
                  <c:v>3638.5</c:v>
                </c:pt>
                <c:pt idx="758">
                  <c:v>3716.5</c:v>
                </c:pt>
                <c:pt idx="759">
                  <c:v>3733.1</c:v>
                </c:pt>
                <c:pt idx="760">
                  <c:v>3745.5</c:v>
                </c:pt>
                <c:pt idx="761">
                  <c:v>3756</c:v>
                </c:pt>
                <c:pt idx="762">
                  <c:v>3794</c:v>
                </c:pt>
                <c:pt idx="763">
                  <c:v>4002.9</c:v>
                </c:pt>
                <c:pt idx="764">
                  <c:v>4157.7</c:v>
                </c:pt>
                <c:pt idx="765">
                  <c:v>4182.2</c:v>
                </c:pt>
                <c:pt idx="766">
                  <c:v>4191.3</c:v>
                </c:pt>
                <c:pt idx="767">
                  <c:v>4206.2</c:v>
                </c:pt>
                <c:pt idx="768">
                  <c:v>4261.2</c:v>
                </c:pt>
                <c:pt idx="769">
                  <c:v>4352.8999999999996</c:v>
                </c:pt>
                <c:pt idx="770">
                  <c:v>4437.2</c:v>
                </c:pt>
                <c:pt idx="771">
                  <c:v>4465.8999999999996</c:v>
                </c:pt>
                <c:pt idx="772">
                  <c:v>4410.7</c:v>
                </c:pt>
                <c:pt idx="773">
                  <c:v>4348.3999999999996</c:v>
                </c:pt>
                <c:pt idx="774">
                  <c:v>4367.2</c:v>
                </c:pt>
                <c:pt idx="775">
                  <c:v>4422.2</c:v>
                </c:pt>
                <c:pt idx="776">
                  <c:v>4451.8999999999996</c:v>
                </c:pt>
                <c:pt idx="777">
                  <c:v>4476.8</c:v>
                </c:pt>
                <c:pt idx="778">
                  <c:v>4516.5</c:v>
                </c:pt>
                <c:pt idx="779">
                  <c:v>4543.3</c:v>
                </c:pt>
                <c:pt idx="780">
                  <c:v>4550.1000000000004</c:v>
                </c:pt>
                <c:pt idx="781">
                  <c:v>4545.2</c:v>
                </c:pt>
                <c:pt idx="782">
                  <c:v>4539.5</c:v>
                </c:pt>
                <c:pt idx="783">
                  <c:v>4528.8999999999996</c:v>
                </c:pt>
              </c:numCache>
            </c:numRef>
          </c:yVal>
          <c:smooth val="0"/>
          <c:extLst>
            <c:ext xmlns:c16="http://schemas.microsoft.com/office/drawing/2014/chart" uri="{C3380CC4-5D6E-409C-BE32-E72D297353CC}">
              <c16:uniqueId val="{00000015-1818-413E-A682-0F3DC01FBC8A}"/>
            </c:ext>
          </c:extLst>
        </c:ser>
        <c:dLbls>
          <c:showLegendKey val="0"/>
          <c:showVal val="0"/>
          <c:showCatName val="0"/>
          <c:showSerName val="0"/>
          <c:showPercent val="0"/>
          <c:showBubbleSize val="0"/>
        </c:dLbls>
        <c:axId val="688043624"/>
        <c:axId val="688042056"/>
      </c:scatterChart>
      <c:valAx>
        <c:axId val="688043624"/>
        <c:scaling>
          <c:orientation val="minMax"/>
          <c:max val="100"/>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Position</a:t>
                </a:r>
                <a:r>
                  <a:rPr lang="en-US" baseline="0"/>
                  <a:t> (% Span)</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8042056"/>
        <c:crosses val="autoZero"/>
        <c:crossBetween val="midCat"/>
      </c:valAx>
      <c:valAx>
        <c:axId val="6880420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Load</a:t>
                </a:r>
                <a:r>
                  <a:rPr lang="en-US" baseline="0"/>
                  <a:t> (g-f)</a:t>
                </a:r>
                <a:endParaRPr lang="en-US"/>
              </a:p>
            </c:rich>
          </c:tx>
          <c:layout>
            <c:manualLayout>
              <c:xMode val="edge"/>
              <c:yMode val="edge"/>
              <c:x val="2.1630869668343114E-2"/>
              <c:y val="0.2721570020114281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804362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1A3C6C-2C6E-4ED9-8BB7-20FDA28CB188}" type="datetimeFigureOut">
              <a:rPr lang="en-US" smtClean="0"/>
              <a:t>5/13/2017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2E0809-2C87-4E5E-A159-63D136C79151}" type="slidenum">
              <a:rPr lang="en-US" smtClean="0"/>
              <a:t>‹#›</a:t>
            </a:fld>
            <a:endParaRPr lang="en-US"/>
          </a:p>
        </p:txBody>
      </p:sp>
    </p:spTree>
    <p:extLst>
      <p:ext uri="{BB962C8B-B14F-4D97-AF65-F5344CB8AC3E}">
        <p14:creationId xmlns:p14="http://schemas.microsoft.com/office/powerpoint/2010/main" val="854395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dirty="0"/>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5/13/2017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5/13/2017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pic>
        <p:nvPicPr>
          <p:cNvPr id="8" name="Picture 7">
            <a:extLst>
              <a:ext uri="{FF2B5EF4-FFF2-40B4-BE49-F238E27FC236}">
                <a16:creationId xmlns:a16="http://schemas.microsoft.com/office/drawing/2014/main" id="{FFCF83DC-F637-431A-A8D6-7D5FD6956081}"/>
              </a:ext>
            </a:extLst>
          </p:cNvPr>
          <p:cNvPicPr>
            <a:picLocks noChangeAspect="1"/>
          </p:cNvPicPr>
          <p:nvPr userDrawn="1"/>
        </p:nvPicPr>
        <p:blipFill>
          <a:blip r:embed="rId2"/>
          <a:stretch>
            <a:fillRect/>
          </a:stretch>
        </p:blipFill>
        <p:spPr>
          <a:xfrm>
            <a:off x="0" y="6151871"/>
            <a:ext cx="3062849" cy="75771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5/13/2017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pic>
        <p:nvPicPr>
          <p:cNvPr id="8" name="Picture 7">
            <a:extLst>
              <a:ext uri="{FF2B5EF4-FFF2-40B4-BE49-F238E27FC236}">
                <a16:creationId xmlns:a16="http://schemas.microsoft.com/office/drawing/2014/main" id="{EDFEE9EF-30B8-4176-BE51-56376F6C293E}"/>
              </a:ext>
            </a:extLst>
          </p:cNvPr>
          <p:cNvPicPr>
            <a:picLocks noChangeAspect="1"/>
          </p:cNvPicPr>
          <p:nvPr userDrawn="1"/>
        </p:nvPicPr>
        <p:blipFill>
          <a:blip r:embed="rId2"/>
          <a:stretch>
            <a:fillRect/>
          </a:stretch>
        </p:blipFill>
        <p:spPr>
          <a:xfrm>
            <a:off x="0" y="6151871"/>
            <a:ext cx="3062849" cy="757714"/>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5/13/2017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pic>
        <p:nvPicPr>
          <p:cNvPr id="11" name="Picture 10">
            <a:extLst>
              <a:ext uri="{FF2B5EF4-FFF2-40B4-BE49-F238E27FC236}">
                <a16:creationId xmlns:a16="http://schemas.microsoft.com/office/drawing/2014/main" id="{CC70A965-66CA-4AE0-B847-1B5C891E480A}"/>
              </a:ext>
            </a:extLst>
          </p:cNvPr>
          <p:cNvPicPr>
            <a:picLocks noChangeAspect="1"/>
          </p:cNvPicPr>
          <p:nvPr userDrawn="1"/>
        </p:nvPicPr>
        <p:blipFill>
          <a:blip r:embed="rId2"/>
          <a:stretch>
            <a:fillRect/>
          </a:stretch>
        </p:blipFill>
        <p:spPr>
          <a:xfrm>
            <a:off x="0" y="6151871"/>
            <a:ext cx="3062849" cy="757714"/>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5/13/2017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pic>
        <p:nvPicPr>
          <p:cNvPr id="8" name="Picture 7">
            <a:extLst>
              <a:ext uri="{FF2B5EF4-FFF2-40B4-BE49-F238E27FC236}">
                <a16:creationId xmlns:a16="http://schemas.microsoft.com/office/drawing/2014/main" id="{A4AC01BC-2728-45D0-92A5-9E76025F3A82}"/>
              </a:ext>
            </a:extLst>
          </p:cNvPr>
          <p:cNvPicPr>
            <a:picLocks noChangeAspect="1"/>
          </p:cNvPicPr>
          <p:nvPr userDrawn="1"/>
        </p:nvPicPr>
        <p:blipFill>
          <a:blip r:embed="rId2"/>
          <a:stretch>
            <a:fillRect/>
          </a:stretch>
        </p:blipFill>
        <p:spPr>
          <a:xfrm>
            <a:off x="0" y="6151871"/>
            <a:ext cx="3062849" cy="757714"/>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5/13/2017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pic>
        <p:nvPicPr>
          <p:cNvPr id="13" name="Picture 12">
            <a:extLst>
              <a:ext uri="{FF2B5EF4-FFF2-40B4-BE49-F238E27FC236}">
                <a16:creationId xmlns:a16="http://schemas.microsoft.com/office/drawing/2014/main" id="{0F9D330B-9F1E-490A-9D26-0B0578C7F73A}"/>
              </a:ext>
            </a:extLst>
          </p:cNvPr>
          <p:cNvPicPr>
            <a:picLocks noChangeAspect="1"/>
          </p:cNvPicPr>
          <p:nvPr userDrawn="1"/>
        </p:nvPicPr>
        <p:blipFill>
          <a:blip r:embed="rId2"/>
          <a:stretch>
            <a:fillRect/>
          </a:stretch>
        </p:blipFill>
        <p:spPr>
          <a:xfrm>
            <a:off x="0" y="6151871"/>
            <a:ext cx="3062849" cy="757714"/>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5/13/2017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pic>
        <p:nvPicPr>
          <p:cNvPr id="15" name="Picture 14">
            <a:extLst>
              <a:ext uri="{FF2B5EF4-FFF2-40B4-BE49-F238E27FC236}">
                <a16:creationId xmlns:a16="http://schemas.microsoft.com/office/drawing/2014/main" id="{0F32F3A0-DF71-4D5E-90B1-DB5E89BFD4DB}"/>
              </a:ext>
            </a:extLst>
          </p:cNvPr>
          <p:cNvPicPr>
            <a:picLocks noChangeAspect="1"/>
          </p:cNvPicPr>
          <p:nvPr userDrawn="1"/>
        </p:nvPicPr>
        <p:blipFill>
          <a:blip r:embed="rId2"/>
          <a:stretch>
            <a:fillRect/>
          </a:stretch>
        </p:blipFill>
        <p:spPr>
          <a:xfrm>
            <a:off x="0" y="6151871"/>
            <a:ext cx="3062849" cy="757714"/>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5/13/2017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7" name="Picture 6">
            <a:extLst>
              <a:ext uri="{FF2B5EF4-FFF2-40B4-BE49-F238E27FC236}">
                <a16:creationId xmlns:a16="http://schemas.microsoft.com/office/drawing/2014/main" id="{D27493BB-50AB-4188-BCFD-E763ECEA913D}"/>
              </a:ext>
            </a:extLst>
          </p:cNvPr>
          <p:cNvPicPr>
            <a:picLocks noChangeAspect="1"/>
          </p:cNvPicPr>
          <p:nvPr userDrawn="1"/>
        </p:nvPicPr>
        <p:blipFill>
          <a:blip r:embed="rId2"/>
          <a:stretch>
            <a:fillRect/>
          </a:stretch>
        </p:blipFill>
        <p:spPr>
          <a:xfrm>
            <a:off x="0" y="6151871"/>
            <a:ext cx="3062849" cy="757714"/>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5/13/2017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7" name="Picture 6">
            <a:extLst>
              <a:ext uri="{FF2B5EF4-FFF2-40B4-BE49-F238E27FC236}">
                <a16:creationId xmlns:a16="http://schemas.microsoft.com/office/drawing/2014/main" id="{1F168899-449B-48FB-8F3C-7877B95C7074}"/>
              </a:ext>
            </a:extLst>
          </p:cNvPr>
          <p:cNvPicPr>
            <a:picLocks noChangeAspect="1"/>
          </p:cNvPicPr>
          <p:nvPr userDrawn="1"/>
        </p:nvPicPr>
        <p:blipFill>
          <a:blip r:embed="rId2"/>
          <a:stretch>
            <a:fillRect/>
          </a:stretch>
        </p:blipFill>
        <p:spPr>
          <a:xfrm>
            <a:off x="0" y="6151871"/>
            <a:ext cx="3062849" cy="757714"/>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0" name="Rectangle 19"/>
          <p:cNvSpPr/>
          <p:nvPr userDrawn="1"/>
        </p:nvSpPr>
        <p:spPr>
          <a:xfrm>
            <a:off x="-79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2" name="Group 21"/>
          <p:cNvGrpSpPr/>
          <p:nvPr userDrawn="1"/>
        </p:nvGrpSpPr>
        <p:grpSpPr>
          <a:xfrm>
            <a:off x="-15115" y="0"/>
            <a:ext cx="12207118" cy="6858000"/>
            <a:chOff x="-11340" y="0"/>
            <a:chExt cx="9155340" cy="6858000"/>
          </a:xfrm>
        </p:grpSpPr>
        <p:sp>
          <p:nvSpPr>
            <p:cNvPr id="23" name="Rectangle 22"/>
            <p:cNvSpPr/>
            <p:nvPr userDrawn="1"/>
          </p:nvSpPr>
          <p:spPr>
            <a:xfrm>
              <a:off x="0" y="0"/>
              <a:ext cx="9144000"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4" name="Group 8"/>
            <p:cNvGrpSpPr/>
            <p:nvPr userDrawn="1"/>
          </p:nvGrpSpPr>
          <p:grpSpPr>
            <a:xfrm>
              <a:off x="-11340" y="0"/>
              <a:ext cx="9155340" cy="6858000"/>
              <a:chOff x="-11340" y="0"/>
              <a:chExt cx="9155340" cy="6858000"/>
            </a:xfrm>
          </p:grpSpPr>
          <p:sp>
            <p:nvSpPr>
              <p:cNvPr id="25" name="Rectangle 24"/>
              <p:cNvSpPr/>
              <p:nvPr userDrawn="1"/>
            </p:nvSpPr>
            <p:spPr>
              <a:xfrm>
                <a:off x="-11340" y="0"/>
                <a:ext cx="9144001"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Rectangle 25"/>
              <p:cNvSpPr/>
              <p:nvPr userDrawn="1"/>
            </p:nvSpPr>
            <p:spPr>
              <a:xfrm>
                <a:off x="0" y="3581400"/>
                <a:ext cx="9144000" cy="32766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sp>
        <p:nvSpPr>
          <p:cNvPr id="21" name="Rectangle 20"/>
          <p:cNvSpPr/>
          <p:nvPr userDrawn="1"/>
        </p:nvSpPr>
        <p:spPr>
          <a:xfrm>
            <a:off x="5" y="3581400"/>
            <a:ext cx="12191997" cy="32766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Footer Placeholder 12"/>
          <p:cNvSpPr>
            <a:spLocks noGrp="1"/>
          </p:cNvSpPr>
          <p:nvPr>
            <p:ph type="ftr" sz="quarter" idx="12"/>
          </p:nvPr>
        </p:nvSpPr>
        <p:spPr>
          <a:xfrm>
            <a:off x="614297" y="6461650"/>
            <a:ext cx="1814238" cy="128574"/>
          </a:xfrm>
          <a:prstGeom prst="rect">
            <a:avLst/>
          </a:prstGeom>
        </p:spPr>
        <p:txBody>
          <a:bodyPr/>
          <a:lstStyle/>
          <a:p>
            <a:pPr algn="l"/>
            <a:r>
              <a:rPr lang="en-US" dirty="0"/>
              <a:t>MICROSOFT CONFIDENTIAL</a:t>
            </a:r>
          </a:p>
        </p:txBody>
      </p:sp>
      <p:sp>
        <p:nvSpPr>
          <p:cNvPr id="14" name="Text Placeholder 3"/>
          <p:cNvSpPr>
            <a:spLocks noGrp="1"/>
          </p:cNvSpPr>
          <p:nvPr>
            <p:ph type="body" sz="half" idx="2"/>
          </p:nvPr>
        </p:nvSpPr>
        <p:spPr>
          <a:xfrm>
            <a:off x="609601" y="5943600"/>
            <a:ext cx="9550400" cy="304800"/>
          </a:xfrm>
        </p:spPr>
        <p:txBody>
          <a:bodyPr>
            <a:noAutofit/>
          </a:bodyPr>
          <a:lstStyle>
            <a:lvl1pPr marL="0" indent="0">
              <a:lnSpc>
                <a:spcPts val="1800"/>
              </a:lnSpc>
              <a:spcBef>
                <a:spcPts val="0"/>
              </a:spcBef>
              <a:spcAft>
                <a:spcPts val="0"/>
              </a:spcAft>
              <a:buNone/>
              <a:defRPr sz="1400" spc="-4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96210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0" name="Rectangle 19"/>
          <p:cNvSpPr/>
          <p:nvPr userDrawn="1"/>
        </p:nvSpPr>
        <p:spPr>
          <a:xfrm>
            <a:off x="-79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2" name="Group 21"/>
          <p:cNvGrpSpPr/>
          <p:nvPr userDrawn="1"/>
        </p:nvGrpSpPr>
        <p:grpSpPr>
          <a:xfrm>
            <a:off x="-15115" y="0"/>
            <a:ext cx="12207118" cy="6858000"/>
            <a:chOff x="-11340" y="0"/>
            <a:chExt cx="9155340" cy="6858000"/>
          </a:xfrm>
        </p:grpSpPr>
        <p:sp>
          <p:nvSpPr>
            <p:cNvPr id="23" name="Rectangle 22"/>
            <p:cNvSpPr/>
            <p:nvPr userDrawn="1"/>
          </p:nvSpPr>
          <p:spPr>
            <a:xfrm>
              <a:off x="0" y="0"/>
              <a:ext cx="9144000"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4" name="Group 8"/>
            <p:cNvGrpSpPr/>
            <p:nvPr userDrawn="1"/>
          </p:nvGrpSpPr>
          <p:grpSpPr>
            <a:xfrm>
              <a:off x="-11340" y="0"/>
              <a:ext cx="9155340" cy="6858000"/>
              <a:chOff x="-11340" y="0"/>
              <a:chExt cx="9155340" cy="6858000"/>
            </a:xfrm>
          </p:grpSpPr>
          <p:sp>
            <p:nvSpPr>
              <p:cNvPr id="25" name="Rectangle 24"/>
              <p:cNvSpPr/>
              <p:nvPr userDrawn="1"/>
            </p:nvSpPr>
            <p:spPr>
              <a:xfrm>
                <a:off x="-11340" y="0"/>
                <a:ext cx="9144001"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Rectangle 25"/>
              <p:cNvSpPr/>
              <p:nvPr userDrawn="1"/>
            </p:nvSpPr>
            <p:spPr>
              <a:xfrm>
                <a:off x="0" y="3581400"/>
                <a:ext cx="9144000" cy="32766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sp>
        <p:nvSpPr>
          <p:cNvPr id="21" name="Rectangle 20"/>
          <p:cNvSpPr/>
          <p:nvPr userDrawn="1"/>
        </p:nvSpPr>
        <p:spPr>
          <a:xfrm>
            <a:off x="5" y="3581400"/>
            <a:ext cx="12191997" cy="32766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Footer Placeholder 12"/>
          <p:cNvSpPr>
            <a:spLocks noGrp="1"/>
          </p:cNvSpPr>
          <p:nvPr>
            <p:ph type="ftr" sz="quarter" idx="12"/>
          </p:nvPr>
        </p:nvSpPr>
        <p:spPr>
          <a:xfrm>
            <a:off x="614297" y="6461650"/>
            <a:ext cx="1814238" cy="128574"/>
          </a:xfrm>
          <a:prstGeom prst="rect">
            <a:avLst/>
          </a:prstGeom>
        </p:spPr>
        <p:txBody>
          <a:bodyPr/>
          <a:lstStyle/>
          <a:p>
            <a:pPr algn="l"/>
            <a:r>
              <a:rPr lang="en-US" dirty="0"/>
              <a:t>MICROSOFT CONFIDENTIAL</a:t>
            </a:r>
          </a:p>
        </p:txBody>
      </p:sp>
      <p:sp>
        <p:nvSpPr>
          <p:cNvPr id="14" name="Text Placeholder 3"/>
          <p:cNvSpPr>
            <a:spLocks noGrp="1"/>
          </p:cNvSpPr>
          <p:nvPr>
            <p:ph type="body" sz="half" idx="2"/>
          </p:nvPr>
        </p:nvSpPr>
        <p:spPr>
          <a:xfrm>
            <a:off x="609601" y="5943600"/>
            <a:ext cx="9550400" cy="304800"/>
          </a:xfrm>
        </p:spPr>
        <p:txBody>
          <a:bodyPr>
            <a:noAutofit/>
          </a:bodyPr>
          <a:lstStyle>
            <a:lvl1pPr marL="0" indent="0">
              <a:lnSpc>
                <a:spcPts val="1800"/>
              </a:lnSpc>
              <a:spcBef>
                <a:spcPts val="0"/>
              </a:spcBef>
              <a:spcAft>
                <a:spcPts val="0"/>
              </a:spcAft>
              <a:buNone/>
              <a:defRPr sz="1400" spc="-4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375904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F07B30FD-CAF4-420B-B690-6D02E7BFBD0D}"/>
              </a:ext>
            </a:extLst>
          </p:cNvPr>
          <p:cNvPicPr>
            <a:picLocks noChangeAspect="1"/>
          </p:cNvPicPr>
          <p:nvPr userDrawn="1"/>
        </p:nvPicPr>
        <p:blipFill>
          <a:blip r:embed="rId2"/>
          <a:stretch>
            <a:fillRect/>
          </a:stretch>
        </p:blipFill>
        <p:spPr>
          <a:xfrm>
            <a:off x="0" y="6151871"/>
            <a:ext cx="3062849" cy="757714"/>
          </a:xfrm>
          <a:prstGeom prst="rect">
            <a:avLst/>
          </a:prstGeom>
        </p:spPr>
      </p:pic>
      <p:sp>
        <p:nvSpPr>
          <p:cNvPr id="11" name="Date Placeholder 10">
            <a:extLst>
              <a:ext uri="{FF2B5EF4-FFF2-40B4-BE49-F238E27FC236}">
                <a16:creationId xmlns:a16="http://schemas.microsoft.com/office/drawing/2014/main" id="{703E9FDB-01FA-493B-9380-24F2AA5994BA}"/>
              </a:ext>
            </a:extLst>
          </p:cNvPr>
          <p:cNvSpPr>
            <a:spLocks noGrp="1"/>
          </p:cNvSpPr>
          <p:nvPr>
            <p:ph type="dt" sz="half" idx="10"/>
          </p:nvPr>
        </p:nvSpPr>
        <p:spPr/>
        <p:txBody>
          <a:bodyPr/>
          <a:lstStyle/>
          <a:p>
            <a:fld id="{51CF1133-3259-4C45-BABA-5B62D9C6F78D}" type="datetimeFigureOut">
              <a:rPr lang="en-US" smtClean="0"/>
              <a:t>5/13/2017</a:t>
            </a:fld>
            <a:endParaRPr lang="en-US" dirty="0"/>
          </a:p>
        </p:txBody>
      </p:sp>
      <p:sp>
        <p:nvSpPr>
          <p:cNvPr id="12" name="Footer Placeholder 11">
            <a:extLst>
              <a:ext uri="{FF2B5EF4-FFF2-40B4-BE49-F238E27FC236}">
                <a16:creationId xmlns:a16="http://schemas.microsoft.com/office/drawing/2014/main" id="{068EA3D7-2B30-47D7-9D47-6F525B9C105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B16BA0CC-5F9C-47CC-9C2C-6D2103FD39CA}"/>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5/13/2017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9" name="Picture 8">
            <a:extLst>
              <a:ext uri="{FF2B5EF4-FFF2-40B4-BE49-F238E27FC236}">
                <a16:creationId xmlns:a16="http://schemas.microsoft.com/office/drawing/2014/main" id="{58FC8C5C-D3D0-414F-9C9C-EF28AEE8A973}"/>
              </a:ext>
            </a:extLst>
          </p:cNvPr>
          <p:cNvPicPr>
            <a:picLocks noChangeAspect="1"/>
          </p:cNvPicPr>
          <p:nvPr userDrawn="1"/>
        </p:nvPicPr>
        <p:blipFill>
          <a:blip r:embed="rId2"/>
          <a:stretch>
            <a:fillRect/>
          </a:stretch>
        </p:blipFill>
        <p:spPr>
          <a:xfrm>
            <a:off x="0" y="6151871"/>
            <a:ext cx="3062849" cy="75771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5/13/2017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pic>
        <p:nvPicPr>
          <p:cNvPr id="8" name="Picture 7">
            <a:extLst>
              <a:ext uri="{FF2B5EF4-FFF2-40B4-BE49-F238E27FC236}">
                <a16:creationId xmlns:a16="http://schemas.microsoft.com/office/drawing/2014/main" id="{107DE0EC-9AFA-4D77-80F9-65A84F83F2D3}"/>
              </a:ext>
            </a:extLst>
          </p:cNvPr>
          <p:cNvPicPr>
            <a:picLocks noChangeAspect="1"/>
          </p:cNvPicPr>
          <p:nvPr userDrawn="1"/>
        </p:nvPicPr>
        <p:blipFill>
          <a:blip r:embed="rId2"/>
          <a:stretch>
            <a:fillRect/>
          </a:stretch>
        </p:blipFill>
        <p:spPr>
          <a:xfrm>
            <a:off x="0" y="6151871"/>
            <a:ext cx="3062849" cy="75771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5/13/2017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pic>
        <p:nvPicPr>
          <p:cNvPr id="10" name="Picture 9">
            <a:extLst>
              <a:ext uri="{FF2B5EF4-FFF2-40B4-BE49-F238E27FC236}">
                <a16:creationId xmlns:a16="http://schemas.microsoft.com/office/drawing/2014/main" id="{E1822F41-F837-42C5-BE04-A80EA2F1865C}"/>
              </a:ext>
            </a:extLst>
          </p:cNvPr>
          <p:cNvPicPr>
            <a:picLocks noChangeAspect="1"/>
          </p:cNvPicPr>
          <p:nvPr userDrawn="1"/>
        </p:nvPicPr>
        <p:blipFill>
          <a:blip r:embed="rId2"/>
          <a:stretch>
            <a:fillRect/>
          </a:stretch>
        </p:blipFill>
        <p:spPr>
          <a:xfrm>
            <a:off x="0" y="6151871"/>
            <a:ext cx="3062849" cy="75771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5/13/2017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pic>
        <p:nvPicPr>
          <p:cNvPr id="6" name="Picture 5">
            <a:extLst>
              <a:ext uri="{FF2B5EF4-FFF2-40B4-BE49-F238E27FC236}">
                <a16:creationId xmlns:a16="http://schemas.microsoft.com/office/drawing/2014/main" id="{CE4FBFAF-11AF-4048-BB83-F1049D0A4C08}"/>
              </a:ext>
            </a:extLst>
          </p:cNvPr>
          <p:cNvPicPr>
            <a:picLocks noChangeAspect="1"/>
          </p:cNvPicPr>
          <p:nvPr userDrawn="1"/>
        </p:nvPicPr>
        <p:blipFill>
          <a:blip r:embed="rId2"/>
          <a:stretch>
            <a:fillRect/>
          </a:stretch>
        </p:blipFill>
        <p:spPr>
          <a:xfrm>
            <a:off x="0" y="6151871"/>
            <a:ext cx="3062849" cy="75771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5/13/2017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5/13/2017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pic>
        <p:nvPicPr>
          <p:cNvPr id="8" name="Picture 7">
            <a:extLst>
              <a:ext uri="{FF2B5EF4-FFF2-40B4-BE49-F238E27FC236}">
                <a16:creationId xmlns:a16="http://schemas.microsoft.com/office/drawing/2014/main" id="{4B3A6615-C394-4237-BA52-8D31A0BD78FA}"/>
              </a:ext>
            </a:extLst>
          </p:cNvPr>
          <p:cNvPicPr>
            <a:picLocks noChangeAspect="1"/>
          </p:cNvPicPr>
          <p:nvPr userDrawn="1"/>
        </p:nvPicPr>
        <p:blipFill>
          <a:blip r:embed="rId2"/>
          <a:stretch>
            <a:fillRect/>
          </a:stretch>
        </p:blipFill>
        <p:spPr>
          <a:xfrm>
            <a:off x="0" y="6151871"/>
            <a:ext cx="3062849" cy="75771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5/13/2017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pic>
        <p:nvPicPr>
          <p:cNvPr id="8" name="Picture 7">
            <a:extLst>
              <a:ext uri="{FF2B5EF4-FFF2-40B4-BE49-F238E27FC236}">
                <a16:creationId xmlns:a16="http://schemas.microsoft.com/office/drawing/2014/main" id="{7F4585DD-3273-41A5-9DF9-2BD9B5438E5D}"/>
              </a:ext>
            </a:extLst>
          </p:cNvPr>
          <p:cNvPicPr>
            <a:picLocks noChangeAspect="1"/>
          </p:cNvPicPr>
          <p:nvPr userDrawn="1"/>
        </p:nvPicPr>
        <p:blipFill>
          <a:blip r:embed="rId2"/>
          <a:stretch>
            <a:fillRect/>
          </a:stretch>
        </p:blipFill>
        <p:spPr>
          <a:xfrm>
            <a:off x="0" y="6151871"/>
            <a:ext cx="3062849" cy="75771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5/13/2017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 id="2147483670" r:id="rId19"/>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BzMLA8YIgG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DD42B-ED50-4277-8956-FB41EFC88E8A}"/>
              </a:ext>
            </a:extLst>
          </p:cNvPr>
          <p:cNvSpPr>
            <a:spLocks noGrp="1"/>
          </p:cNvSpPr>
          <p:nvPr>
            <p:ph type="ctrTitle"/>
          </p:nvPr>
        </p:nvSpPr>
        <p:spPr/>
        <p:txBody>
          <a:bodyPr>
            <a:normAutofit/>
          </a:bodyPr>
          <a:lstStyle/>
          <a:p>
            <a:r>
              <a:rPr lang="en-US" sz="8796" dirty="0"/>
              <a:t>Microsoft Surface Studio</a:t>
            </a:r>
          </a:p>
        </p:txBody>
      </p:sp>
      <p:sp>
        <p:nvSpPr>
          <p:cNvPr id="3" name="Subtitle 2">
            <a:extLst>
              <a:ext uri="{FF2B5EF4-FFF2-40B4-BE49-F238E27FC236}">
                <a16:creationId xmlns:a16="http://schemas.microsoft.com/office/drawing/2014/main" id="{5E0AD88D-ABA9-4C18-9488-4718A24A9524}"/>
              </a:ext>
            </a:extLst>
          </p:cNvPr>
          <p:cNvSpPr>
            <a:spLocks noGrp="1"/>
          </p:cNvSpPr>
          <p:nvPr>
            <p:ph type="subTitle" idx="1"/>
          </p:nvPr>
        </p:nvSpPr>
        <p:spPr/>
        <p:txBody>
          <a:bodyPr/>
          <a:lstStyle/>
          <a:p>
            <a:r>
              <a:rPr lang="en-US" dirty="0"/>
              <a:t>AN INSIDE LOOK AT</a:t>
            </a:r>
          </a:p>
        </p:txBody>
      </p:sp>
      <p:sp>
        <p:nvSpPr>
          <p:cNvPr id="4" name="Footer Placeholder 3">
            <a:extLst>
              <a:ext uri="{FF2B5EF4-FFF2-40B4-BE49-F238E27FC236}">
                <a16:creationId xmlns:a16="http://schemas.microsoft.com/office/drawing/2014/main" id="{ADA6EF89-5E67-4C90-AC94-B574B15B85F0}"/>
              </a:ext>
            </a:extLst>
          </p:cNvPr>
          <p:cNvSpPr>
            <a:spLocks noGrp="1"/>
          </p:cNvSpPr>
          <p:nvPr>
            <p:ph type="ftr" sz="quarter" idx="11"/>
          </p:nvPr>
        </p:nvSpPr>
        <p:spPr>
          <a:xfrm>
            <a:off x="7155716" y="5693319"/>
            <a:ext cx="4112658" cy="984463"/>
          </a:xfrm>
        </p:spPr>
        <p:txBody>
          <a:bodyPr/>
          <a:lstStyle/>
          <a:p>
            <a:pPr algn="r"/>
            <a:r>
              <a:rPr lang="en-US" sz="2399" kern="0" dirty="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rPr>
              <a:t>Matt Fiedler </a:t>
            </a:r>
          </a:p>
          <a:p>
            <a:pPr algn="r"/>
            <a:r>
              <a:rPr lang="en-US" sz="2399" kern="0" dirty="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rPr>
              <a:t>May 12, 2017</a:t>
            </a:r>
          </a:p>
        </p:txBody>
      </p:sp>
    </p:spTree>
    <p:extLst>
      <p:ext uri="{BB962C8B-B14F-4D97-AF65-F5344CB8AC3E}">
        <p14:creationId xmlns:p14="http://schemas.microsoft.com/office/powerpoint/2010/main" val="696042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4CE6-0795-4D13-B6A4-06A684C93CD3}"/>
              </a:ext>
            </a:extLst>
          </p:cNvPr>
          <p:cNvSpPr>
            <a:spLocks noGrp="1"/>
          </p:cNvSpPr>
          <p:nvPr>
            <p:ph type="title"/>
          </p:nvPr>
        </p:nvSpPr>
        <p:spPr/>
        <p:txBody>
          <a:bodyPr/>
          <a:lstStyle/>
          <a:p>
            <a:r>
              <a:rPr lang="en-US" dirty="0"/>
              <a:t>Understanding User Experience</a:t>
            </a:r>
          </a:p>
        </p:txBody>
      </p:sp>
      <p:pic>
        <p:nvPicPr>
          <p:cNvPr id="4" name="Picture 3">
            <a:extLst>
              <a:ext uri="{FF2B5EF4-FFF2-40B4-BE49-F238E27FC236}">
                <a16:creationId xmlns:a16="http://schemas.microsoft.com/office/drawing/2014/main" id="{85F9C6FA-016C-495F-BF0C-0D771928EE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94" t="13775" r="17211"/>
          <a:stretch/>
        </p:blipFill>
        <p:spPr>
          <a:xfrm>
            <a:off x="991639" y="4055096"/>
            <a:ext cx="3772131" cy="2315188"/>
          </a:xfrm>
          <a:prstGeom prst="rect">
            <a:avLst/>
          </a:prstGeom>
        </p:spPr>
      </p:pic>
      <p:pic>
        <p:nvPicPr>
          <p:cNvPr id="5" name="00005">
            <a:hlinkClick r:id="" action="ppaction://media"/>
            <a:extLst>
              <a:ext uri="{FF2B5EF4-FFF2-40B4-BE49-F238E27FC236}">
                <a16:creationId xmlns:a16="http://schemas.microsoft.com/office/drawing/2014/main" id="{344BDCD7-1B80-4880-9B3F-4506302FF94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86194" y="4055097"/>
            <a:ext cx="4089093" cy="2300115"/>
          </a:xfrm>
          <a:prstGeom prst="rect">
            <a:avLst/>
          </a:prstGeom>
        </p:spPr>
      </p:pic>
      <p:pic>
        <p:nvPicPr>
          <p:cNvPr id="6" name="Picture 5">
            <a:extLst>
              <a:ext uri="{FF2B5EF4-FFF2-40B4-BE49-F238E27FC236}">
                <a16:creationId xmlns:a16="http://schemas.microsoft.com/office/drawing/2014/main" id="{CF7B6203-B767-4905-AD1C-DFEF702D25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2757" y="1747530"/>
            <a:ext cx="2750005" cy="2062504"/>
          </a:xfrm>
          <a:prstGeom prst="rect">
            <a:avLst/>
          </a:prstGeom>
        </p:spPr>
      </p:pic>
      <p:pic>
        <p:nvPicPr>
          <p:cNvPr id="7" name="Content Placeholder 4">
            <a:extLst>
              <a:ext uri="{FF2B5EF4-FFF2-40B4-BE49-F238E27FC236}">
                <a16:creationId xmlns:a16="http://schemas.microsoft.com/office/drawing/2014/main" id="{29518592-2189-4273-83C1-B92E4FD060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639" y="1747530"/>
            <a:ext cx="2746865" cy="2060149"/>
          </a:xfrm>
          <a:prstGeom prst="rect">
            <a:avLst/>
          </a:prstGeom>
        </p:spPr>
      </p:pic>
      <p:graphicFrame>
        <p:nvGraphicFramePr>
          <p:cNvPr id="9" name="Chart 8">
            <a:extLst>
              <a:ext uri="{FF2B5EF4-FFF2-40B4-BE49-F238E27FC236}">
                <a16:creationId xmlns:a16="http://schemas.microsoft.com/office/drawing/2014/main" id="{5A15A00D-F624-4BD1-A97A-41A8A857E9B1}"/>
              </a:ext>
            </a:extLst>
          </p:cNvPr>
          <p:cNvGraphicFramePr>
            <a:graphicFrameLocks noGrp="1"/>
          </p:cNvGraphicFramePr>
          <p:nvPr>
            <p:extLst/>
          </p:nvPr>
        </p:nvGraphicFramePr>
        <p:xfrm>
          <a:off x="7372344" y="1747530"/>
          <a:ext cx="4091648" cy="23075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42996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fullScrn="1">
              <p:cMediaNode vol="80000">
                <p:cTn id="12"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2D16C4-AC18-4715-A786-6365DBDA00DE}"/>
              </a:ext>
            </a:extLst>
          </p:cNvPr>
          <p:cNvSpPr>
            <a:spLocks noGrp="1"/>
          </p:cNvSpPr>
          <p:nvPr>
            <p:ph type="title"/>
          </p:nvPr>
        </p:nvSpPr>
        <p:spPr>
          <a:xfrm>
            <a:off x="840938" y="366721"/>
            <a:ext cx="10799156" cy="1324873"/>
          </a:xfrm>
        </p:spPr>
        <p:txBody>
          <a:bodyPr>
            <a:normAutofit/>
          </a:bodyPr>
          <a:lstStyle/>
          <a:p>
            <a:r>
              <a:rPr lang="en-US" dirty="0"/>
              <a:t>Hinge Counterbalance Spring System</a:t>
            </a:r>
          </a:p>
        </p:txBody>
      </p:sp>
      <p:sp>
        <p:nvSpPr>
          <p:cNvPr id="6" name="Content Placeholder 5">
            <a:extLst>
              <a:ext uri="{FF2B5EF4-FFF2-40B4-BE49-F238E27FC236}">
                <a16:creationId xmlns:a16="http://schemas.microsoft.com/office/drawing/2014/main" id="{D49E2BC6-E095-46ED-AA3A-4A68000A0090}"/>
              </a:ext>
            </a:extLst>
          </p:cNvPr>
          <p:cNvSpPr>
            <a:spLocks noGrp="1"/>
          </p:cNvSpPr>
          <p:nvPr>
            <p:ph sz="half" idx="1"/>
          </p:nvPr>
        </p:nvSpPr>
        <p:spPr>
          <a:xfrm>
            <a:off x="840936" y="1599472"/>
            <a:ext cx="5587142" cy="4349073"/>
          </a:xfrm>
        </p:spPr>
        <p:txBody>
          <a:bodyPr>
            <a:normAutofit/>
          </a:bodyPr>
          <a:lstStyle/>
          <a:p>
            <a:r>
              <a:rPr lang="en-US" sz="1999" dirty="0"/>
              <a:t>3 sets of springs work together to counterbalance the ~13 </a:t>
            </a:r>
            <a:r>
              <a:rPr lang="en-US" sz="1999" dirty="0" err="1"/>
              <a:t>lb</a:t>
            </a:r>
            <a:r>
              <a:rPr lang="en-US" sz="1999" dirty="0"/>
              <a:t> Monitor through the full range of motion and enables it to feel near-weightless in any position </a:t>
            </a:r>
          </a:p>
          <a:p>
            <a:endParaRPr lang="en-US" sz="1999" dirty="0"/>
          </a:p>
          <a:p>
            <a:r>
              <a:rPr lang="en-US" sz="1999" dirty="0"/>
              <a:t>4 large compression springs in the base (1) are linked through the arms to one large torsion spring (2) that is always engaged and one small torsion spring (3) engaged only during a portion of the motion to perfect the user experience </a:t>
            </a:r>
          </a:p>
        </p:txBody>
      </p:sp>
      <p:grpSp>
        <p:nvGrpSpPr>
          <p:cNvPr id="28" name="Group 27">
            <a:extLst>
              <a:ext uri="{FF2B5EF4-FFF2-40B4-BE49-F238E27FC236}">
                <a16:creationId xmlns:a16="http://schemas.microsoft.com/office/drawing/2014/main" id="{23BC1FD4-1752-4B74-8D08-E707D22799BC}"/>
              </a:ext>
            </a:extLst>
          </p:cNvPr>
          <p:cNvGrpSpPr/>
          <p:nvPr/>
        </p:nvGrpSpPr>
        <p:grpSpPr>
          <a:xfrm>
            <a:off x="6850758" y="1691593"/>
            <a:ext cx="4366657" cy="4353197"/>
            <a:chOff x="5102352" y="410666"/>
            <a:chExt cx="6153912" cy="6222959"/>
          </a:xfrm>
        </p:grpSpPr>
        <p:pic>
          <p:nvPicPr>
            <p:cNvPr id="29" name="Picture 28">
              <a:extLst>
                <a:ext uri="{FF2B5EF4-FFF2-40B4-BE49-F238E27FC236}">
                  <a16:creationId xmlns:a16="http://schemas.microsoft.com/office/drawing/2014/main" id="{4E947A8E-5691-4483-921E-90B82C03DF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057" r="13776"/>
            <a:stretch/>
          </p:blipFill>
          <p:spPr>
            <a:xfrm>
              <a:off x="5102352" y="410666"/>
              <a:ext cx="6153912" cy="6222959"/>
            </a:xfrm>
            <a:prstGeom prst="rect">
              <a:avLst/>
            </a:prstGeom>
          </p:spPr>
        </p:pic>
        <p:sp>
          <p:nvSpPr>
            <p:cNvPr id="30" name="Callout: Line 29">
              <a:extLst>
                <a:ext uri="{FF2B5EF4-FFF2-40B4-BE49-F238E27FC236}">
                  <a16:creationId xmlns:a16="http://schemas.microsoft.com/office/drawing/2014/main" id="{4DCE5C2B-782C-4FBE-B2ED-224CDA167CF8}"/>
                </a:ext>
              </a:extLst>
            </p:cNvPr>
            <p:cNvSpPr/>
            <p:nvPr/>
          </p:nvSpPr>
          <p:spPr>
            <a:xfrm>
              <a:off x="8513064" y="1965960"/>
              <a:ext cx="512064" cy="448056"/>
            </a:xfrm>
            <a:prstGeom prst="borderCallout1">
              <a:avLst>
                <a:gd name="adj1" fmla="val 5191"/>
                <a:gd name="adj2" fmla="val 29903"/>
                <a:gd name="adj3" fmla="val -165466"/>
                <a:gd name="adj4" fmla="val 8726"/>
              </a:avLst>
            </a:prstGeom>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kern="0" dirty="0">
                  <a:solidFill>
                    <a:sysClr val="windowText" lastClr="000000"/>
                  </a:solidFill>
                </a:rPr>
                <a:t>3</a:t>
              </a:r>
            </a:p>
          </p:txBody>
        </p:sp>
        <p:sp>
          <p:nvSpPr>
            <p:cNvPr id="31" name="Callout: Line 30">
              <a:extLst>
                <a:ext uri="{FF2B5EF4-FFF2-40B4-BE49-F238E27FC236}">
                  <a16:creationId xmlns:a16="http://schemas.microsoft.com/office/drawing/2014/main" id="{EF9115A3-E16B-4323-A2F2-F836093C577A}"/>
                </a:ext>
              </a:extLst>
            </p:cNvPr>
            <p:cNvSpPr/>
            <p:nvPr/>
          </p:nvSpPr>
          <p:spPr>
            <a:xfrm>
              <a:off x="6388608" y="2593848"/>
              <a:ext cx="512064" cy="448056"/>
            </a:xfrm>
            <a:prstGeom prst="borderCallout1">
              <a:avLst>
                <a:gd name="adj1" fmla="val 5191"/>
                <a:gd name="adj2" fmla="val 29903"/>
                <a:gd name="adj3" fmla="val -165466"/>
                <a:gd name="adj4" fmla="val 8726"/>
              </a:avLst>
            </a:prstGeom>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kern="0" dirty="0">
                  <a:solidFill>
                    <a:sysClr val="windowText" lastClr="000000"/>
                  </a:solidFill>
                </a:rPr>
                <a:t>2</a:t>
              </a:r>
            </a:p>
          </p:txBody>
        </p:sp>
        <p:sp>
          <p:nvSpPr>
            <p:cNvPr id="32" name="Callout: Line 31">
              <a:extLst>
                <a:ext uri="{FF2B5EF4-FFF2-40B4-BE49-F238E27FC236}">
                  <a16:creationId xmlns:a16="http://schemas.microsoft.com/office/drawing/2014/main" id="{E794B54F-D155-4AB4-B6D7-A733D7990267}"/>
                </a:ext>
              </a:extLst>
            </p:cNvPr>
            <p:cNvSpPr/>
            <p:nvPr/>
          </p:nvSpPr>
          <p:spPr>
            <a:xfrm>
              <a:off x="8900160" y="5946648"/>
              <a:ext cx="512064" cy="448056"/>
            </a:xfrm>
            <a:prstGeom prst="borderCallout1">
              <a:avLst>
                <a:gd name="adj1" fmla="val 5191"/>
                <a:gd name="adj2" fmla="val 29903"/>
                <a:gd name="adj3" fmla="val -310364"/>
                <a:gd name="adj4" fmla="val 142655"/>
              </a:avLst>
            </a:prstGeom>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kern="0" dirty="0">
                  <a:solidFill>
                    <a:sysClr val="windowText" lastClr="000000"/>
                  </a:solidFill>
                </a:rPr>
                <a:t>1</a:t>
              </a:r>
            </a:p>
          </p:txBody>
        </p:sp>
        <p:cxnSp>
          <p:nvCxnSpPr>
            <p:cNvPr id="33" name="Straight Arrow Connector 32">
              <a:extLst>
                <a:ext uri="{FF2B5EF4-FFF2-40B4-BE49-F238E27FC236}">
                  <a16:creationId xmlns:a16="http://schemas.microsoft.com/office/drawing/2014/main" id="{2CC2EE61-F68D-4FF7-B21C-113BB046119C}"/>
                </a:ext>
              </a:extLst>
            </p:cNvPr>
            <p:cNvCxnSpPr/>
            <p:nvPr/>
          </p:nvCxnSpPr>
          <p:spPr>
            <a:xfrm flipH="1" flipV="1">
              <a:off x="7562088" y="5623560"/>
              <a:ext cx="1463040" cy="323088"/>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4927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ACD00A6-F1A0-4C39-887C-C663014909BB}"/>
              </a:ext>
            </a:extLst>
          </p:cNvPr>
          <p:cNvSpPr>
            <a:spLocks noGrp="1"/>
          </p:cNvSpPr>
          <p:nvPr>
            <p:ph type="title"/>
          </p:nvPr>
        </p:nvSpPr>
        <p:spPr/>
        <p:txBody>
          <a:bodyPr/>
          <a:lstStyle/>
          <a:p>
            <a:r>
              <a:rPr lang="en-US" dirty="0"/>
              <a:t>Hinge Arm Linkage</a:t>
            </a:r>
          </a:p>
        </p:txBody>
      </p:sp>
      <p:sp>
        <p:nvSpPr>
          <p:cNvPr id="11" name="Content Placeholder 10">
            <a:extLst>
              <a:ext uri="{FF2B5EF4-FFF2-40B4-BE49-F238E27FC236}">
                <a16:creationId xmlns:a16="http://schemas.microsoft.com/office/drawing/2014/main" id="{33AE3BA0-7A3E-4832-9232-4722EB90A3BE}"/>
              </a:ext>
            </a:extLst>
          </p:cNvPr>
          <p:cNvSpPr>
            <a:spLocks noGrp="1"/>
          </p:cNvSpPr>
          <p:nvPr>
            <p:ph sz="half" idx="1"/>
          </p:nvPr>
        </p:nvSpPr>
        <p:spPr>
          <a:xfrm>
            <a:off x="840939" y="1596912"/>
            <a:ext cx="6644578" cy="4488263"/>
          </a:xfrm>
        </p:spPr>
        <p:txBody>
          <a:bodyPr>
            <a:normAutofit/>
          </a:bodyPr>
          <a:lstStyle/>
          <a:p>
            <a:r>
              <a:rPr lang="en-US" dirty="0"/>
              <a:t>Each hinge arm contains a multi-bar linkage system that translate loads from the top axis to the bottom</a:t>
            </a:r>
          </a:p>
          <a:p>
            <a:r>
              <a:rPr lang="en-US" dirty="0"/>
              <a:t>The linkage system also sets the path of the Monitor by establishing a relationship between top and bottom rotation</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6401" b="5779"/>
          <a:stretch/>
        </p:blipFill>
        <p:spPr>
          <a:xfrm>
            <a:off x="9447979" y="3099631"/>
            <a:ext cx="2381167" cy="3428169"/>
          </a:xfrm>
          <a:prstGeom prst="rect">
            <a:avLst/>
          </a:prstGeom>
        </p:spPr>
      </p:pic>
      <p:pic>
        <p:nvPicPr>
          <p:cNvPr id="12" name="Picture 11">
            <a:extLst>
              <a:ext uri="{FF2B5EF4-FFF2-40B4-BE49-F238E27FC236}">
                <a16:creationId xmlns:a16="http://schemas.microsoft.com/office/drawing/2014/main" id="{58E20D57-7EAE-411E-A8CC-C622DDA1217E}"/>
              </a:ext>
            </a:extLst>
          </p:cNvPr>
          <p:cNvPicPr>
            <a:picLocks noChangeAspect="1"/>
          </p:cNvPicPr>
          <p:nvPr/>
        </p:nvPicPr>
        <p:blipFill>
          <a:blip r:embed="rId3">
            <a:clrChange>
              <a:clrFrom>
                <a:srgbClr val="FBFBFC"/>
              </a:clrFrom>
              <a:clrTo>
                <a:srgbClr val="FBFBFC">
                  <a:alpha val="0"/>
                </a:srgbClr>
              </a:clrTo>
            </a:clrChange>
          </a:blip>
          <a:stretch>
            <a:fillRect/>
          </a:stretch>
        </p:blipFill>
        <p:spPr>
          <a:xfrm>
            <a:off x="5634752" y="4414378"/>
            <a:ext cx="4040715" cy="2691379"/>
          </a:xfrm>
          <a:prstGeom prst="rect">
            <a:avLst/>
          </a:prstGeom>
        </p:spPr>
      </p:pic>
      <p:pic>
        <p:nvPicPr>
          <p:cNvPr id="13" name="Picture 12">
            <a:extLst>
              <a:ext uri="{FF2B5EF4-FFF2-40B4-BE49-F238E27FC236}">
                <a16:creationId xmlns:a16="http://schemas.microsoft.com/office/drawing/2014/main" id="{D255C335-FBBE-44E5-83F9-85E59172564C}"/>
              </a:ext>
            </a:extLst>
          </p:cNvPr>
          <p:cNvPicPr>
            <a:picLocks noChangeAspect="1"/>
          </p:cNvPicPr>
          <p:nvPr/>
        </p:nvPicPr>
        <p:blipFill>
          <a:blip r:embed="rId4">
            <a:clrChange>
              <a:clrFrom>
                <a:srgbClr val="FBFBFC"/>
              </a:clrFrom>
              <a:clrTo>
                <a:srgbClr val="FBFBFC">
                  <a:alpha val="0"/>
                </a:srgbClr>
              </a:clrTo>
            </a:clrChange>
          </a:blip>
          <a:stretch>
            <a:fillRect/>
          </a:stretch>
        </p:blipFill>
        <p:spPr>
          <a:xfrm>
            <a:off x="8004760" y="1064261"/>
            <a:ext cx="2633801" cy="2119927"/>
          </a:xfrm>
          <a:prstGeom prst="rect">
            <a:avLst/>
          </a:prstGeom>
        </p:spPr>
      </p:pic>
    </p:spTree>
    <p:extLst>
      <p:ext uri="{BB962C8B-B14F-4D97-AF65-F5344CB8AC3E}">
        <p14:creationId xmlns:p14="http://schemas.microsoft.com/office/powerpoint/2010/main" val="2517392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ACD00A6-F1A0-4C39-887C-C663014909BB}"/>
              </a:ext>
            </a:extLst>
          </p:cNvPr>
          <p:cNvSpPr>
            <a:spLocks noGrp="1"/>
          </p:cNvSpPr>
          <p:nvPr>
            <p:ph type="title"/>
          </p:nvPr>
        </p:nvSpPr>
        <p:spPr/>
        <p:txBody>
          <a:bodyPr/>
          <a:lstStyle/>
          <a:p>
            <a:r>
              <a:rPr lang="en-US" dirty="0"/>
              <a:t>Hinge Arm Cables</a:t>
            </a:r>
          </a:p>
        </p:txBody>
      </p:sp>
      <p:sp>
        <p:nvSpPr>
          <p:cNvPr id="11" name="Content Placeholder 10">
            <a:extLst>
              <a:ext uri="{FF2B5EF4-FFF2-40B4-BE49-F238E27FC236}">
                <a16:creationId xmlns:a16="http://schemas.microsoft.com/office/drawing/2014/main" id="{33AE3BA0-7A3E-4832-9232-4722EB90A3BE}"/>
              </a:ext>
            </a:extLst>
          </p:cNvPr>
          <p:cNvSpPr>
            <a:spLocks noGrp="1"/>
          </p:cNvSpPr>
          <p:nvPr>
            <p:ph idx="1"/>
          </p:nvPr>
        </p:nvSpPr>
        <p:spPr>
          <a:xfrm>
            <a:off x="840937" y="1596910"/>
            <a:ext cx="7696577" cy="4349073"/>
          </a:xfrm>
        </p:spPr>
        <p:txBody>
          <a:bodyPr>
            <a:normAutofit/>
          </a:bodyPr>
          <a:lstStyle/>
          <a:p>
            <a:r>
              <a:rPr lang="en-US" dirty="0"/>
              <a:t>2 high-speed, high-density electrical cables route inside the arms and pass through openings into the Base and Monitor</a:t>
            </a:r>
          </a:p>
          <a:p>
            <a:endParaRPr lang="en-US" dirty="0"/>
          </a:p>
          <a:p>
            <a:r>
              <a:rPr lang="en-US" dirty="0"/>
              <a:t>Cables sweep side to side within the arm during hinge rotation, allowing cable stress to be minimized over the very large range of motion</a:t>
            </a:r>
          </a:p>
        </p:txBody>
      </p:sp>
      <p:pic>
        <p:nvPicPr>
          <p:cNvPr id="12" name="Picture 11">
            <a:extLst>
              <a:ext uri="{FF2B5EF4-FFF2-40B4-BE49-F238E27FC236}">
                <a16:creationId xmlns:a16="http://schemas.microsoft.com/office/drawing/2014/main" id="{773FD9A3-447C-4BDD-83F8-B3237C7E9A71}"/>
              </a:ext>
            </a:extLst>
          </p:cNvPr>
          <p:cNvPicPr>
            <a:picLocks noChangeAspect="1"/>
          </p:cNvPicPr>
          <p:nvPr/>
        </p:nvPicPr>
        <p:blipFill>
          <a:blip r:embed="rId2">
            <a:clrChange>
              <a:clrFrom>
                <a:srgbClr val="FBFBFC"/>
              </a:clrFrom>
              <a:clrTo>
                <a:srgbClr val="FBFBFC">
                  <a:alpha val="0"/>
                </a:srgbClr>
              </a:clrTo>
            </a:clrChange>
          </a:blip>
          <a:stretch>
            <a:fillRect/>
          </a:stretch>
        </p:blipFill>
        <p:spPr>
          <a:xfrm>
            <a:off x="8669587" y="1029157"/>
            <a:ext cx="2725500" cy="4082517"/>
          </a:xfrm>
          <a:prstGeom prst="rect">
            <a:avLst/>
          </a:prstGeom>
        </p:spPr>
      </p:pic>
    </p:spTree>
    <p:extLst>
      <p:ext uri="{BB962C8B-B14F-4D97-AF65-F5344CB8AC3E}">
        <p14:creationId xmlns:p14="http://schemas.microsoft.com/office/powerpoint/2010/main" val="649968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9B772-FE07-4FB4-84AE-334DC06FD699}"/>
              </a:ext>
            </a:extLst>
          </p:cNvPr>
          <p:cNvSpPr>
            <a:spLocks noGrp="1"/>
          </p:cNvSpPr>
          <p:nvPr>
            <p:ph type="title"/>
          </p:nvPr>
        </p:nvSpPr>
        <p:spPr/>
        <p:txBody>
          <a:bodyPr/>
          <a:lstStyle/>
          <a:p>
            <a:r>
              <a:rPr lang="en-US" dirty="0"/>
              <a:t>Bringing it Together</a:t>
            </a:r>
          </a:p>
        </p:txBody>
      </p:sp>
      <p:sp>
        <p:nvSpPr>
          <p:cNvPr id="3" name="Content Placeholder 2">
            <a:extLst>
              <a:ext uri="{FF2B5EF4-FFF2-40B4-BE49-F238E27FC236}">
                <a16:creationId xmlns:a16="http://schemas.microsoft.com/office/drawing/2014/main" id="{FE1F126A-853C-4B8C-88F9-C7C192818349}"/>
              </a:ext>
            </a:extLst>
          </p:cNvPr>
          <p:cNvSpPr>
            <a:spLocks noGrp="1"/>
          </p:cNvSpPr>
          <p:nvPr>
            <p:ph idx="1"/>
          </p:nvPr>
        </p:nvSpPr>
        <p:spPr>
          <a:xfrm>
            <a:off x="840937" y="1614221"/>
            <a:ext cx="10781167" cy="1719120"/>
          </a:xfrm>
        </p:spPr>
        <p:txBody>
          <a:bodyPr>
            <a:normAutofit/>
          </a:bodyPr>
          <a:lstStyle/>
          <a:p>
            <a:pPr marL="0" indent="0">
              <a:buNone/>
            </a:pPr>
            <a:r>
              <a:rPr lang="en-US" dirty="0"/>
              <a:t>We obsessed over every detail during design and manufacturing</a:t>
            </a:r>
          </a:p>
        </p:txBody>
      </p:sp>
      <p:sp>
        <p:nvSpPr>
          <p:cNvPr id="5" name="Rectangle 4">
            <a:extLst>
              <a:ext uri="{FF2B5EF4-FFF2-40B4-BE49-F238E27FC236}">
                <a16:creationId xmlns:a16="http://schemas.microsoft.com/office/drawing/2014/main" id="{C304A30C-0E52-4C29-B789-C57100EBAD23}"/>
              </a:ext>
            </a:extLst>
          </p:cNvPr>
          <p:cNvSpPr/>
          <p:nvPr/>
        </p:nvSpPr>
        <p:spPr>
          <a:xfrm>
            <a:off x="538545" y="2464610"/>
            <a:ext cx="8876344" cy="1753413"/>
          </a:xfrm>
          <a:prstGeom prst="rect">
            <a:avLst/>
          </a:prstGeom>
        </p:spPr>
        <p:txBody>
          <a:bodyPr wrap="square">
            <a:spAutoFit/>
          </a:bodyPr>
          <a:lstStyle/>
          <a:p>
            <a:pPr marL="742579" lvl="1" indent="-285607">
              <a:buFont typeface="Arial" panose="020B0604020202020204" pitchFamily="34" charset="0"/>
              <a:buChar char="•"/>
            </a:pPr>
            <a:r>
              <a:rPr lang="en-US" sz="1799" kern="0" dirty="0">
                <a:solidFill>
                  <a:sysClr val="windowText" lastClr="000000"/>
                </a:solidFill>
              </a:rPr>
              <a:t>Every hinge assembly is custom tuned at the factory with 11 independent adjustments to calibrate for variations in the springs, linkages, Monitor weight and assembly variation</a:t>
            </a:r>
          </a:p>
          <a:p>
            <a:pPr marL="742579" lvl="1" indent="-285607">
              <a:buFont typeface="Arial" panose="020B0604020202020204" pitchFamily="34" charset="0"/>
              <a:buChar char="•"/>
            </a:pPr>
            <a:endParaRPr lang="en-US" sz="1799" kern="0" dirty="0">
              <a:solidFill>
                <a:sysClr val="windowText" lastClr="000000"/>
              </a:solidFill>
            </a:endParaRPr>
          </a:p>
          <a:p>
            <a:pPr marL="742579" lvl="1" indent="-285607">
              <a:buFont typeface="Arial" panose="020B0604020202020204" pitchFamily="34" charset="0"/>
              <a:buChar char="•"/>
            </a:pPr>
            <a:r>
              <a:rPr lang="en-US" sz="1799" kern="0" dirty="0">
                <a:solidFill>
                  <a:sysClr val="windowText" lastClr="000000"/>
                </a:solidFill>
              </a:rPr>
              <a:t>Precision glass alignment to the Monitor housing is achieved via optical alignment and robotic placement</a:t>
            </a:r>
          </a:p>
        </p:txBody>
      </p:sp>
    </p:spTree>
    <p:extLst>
      <p:ext uri="{BB962C8B-B14F-4D97-AF65-F5344CB8AC3E}">
        <p14:creationId xmlns:p14="http://schemas.microsoft.com/office/powerpoint/2010/main" val="2196403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859E25-07D5-45D8-B988-B205599DAA42}"/>
              </a:ext>
            </a:extLst>
          </p:cNvPr>
          <p:cNvPicPr>
            <a:picLocks noChangeAspect="1"/>
          </p:cNvPicPr>
          <p:nvPr/>
        </p:nvPicPr>
        <p:blipFill>
          <a:blip r:embed="rId2"/>
          <a:stretch>
            <a:fillRect/>
          </a:stretch>
        </p:blipFill>
        <p:spPr>
          <a:xfrm>
            <a:off x="3037395" y="2163564"/>
            <a:ext cx="6117210" cy="2741778"/>
          </a:xfrm>
          <a:prstGeom prst="rect">
            <a:avLst/>
          </a:prstGeom>
        </p:spPr>
      </p:pic>
    </p:spTree>
    <p:extLst>
      <p:ext uri="{BB962C8B-B14F-4D97-AF65-F5344CB8AC3E}">
        <p14:creationId xmlns:p14="http://schemas.microsoft.com/office/powerpoint/2010/main" val="1183025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zMLA8YIgG0">
            <a:hlinkClick r:id="" action="ppaction://media"/>
            <a:extLst>
              <a:ext uri="{FF2B5EF4-FFF2-40B4-BE49-F238E27FC236}">
                <a16:creationId xmlns:a16="http://schemas.microsoft.com/office/drawing/2014/main" id="{3C6D4318-BB8A-41F2-B472-D9FC5903AE75}"/>
              </a:ext>
            </a:extLst>
          </p:cNvPr>
          <p:cNvPicPr>
            <a:picLocks noRot="1" noChangeAspect="1"/>
          </p:cNvPicPr>
          <p:nvPr>
            <a:videoFile r:link="rId1"/>
          </p:nvPr>
        </p:nvPicPr>
        <p:blipFill>
          <a:blip r:embed="rId3"/>
          <a:stretch>
            <a:fillRect/>
          </a:stretch>
        </p:blipFill>
        <p:spPr>
          <a:xfrm>
            <a:off x="1825344" y="141753"/>
            <a:ext cx="7998254" cy="5998691"/>
          </a:xfrm>
          <a:prstGeom prst="rect">
            <a:avLst/>
          </a:prstGeom>
        </p:spPr>
      </p:pic>
    </p:spTree>
    <p:extLst>
      <p:ext uri="{BB962C8B-B14F-4D97-AF65-F5344CB8AC3E}">
        <p14:creationId xmlns:p14="http://schemas.microsoft.com/office/powerpoint/2010/main" val="30354883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970F4-64C7-4850-97DC-3A995BAC0D94}"/>
              </a:ext>
            </a:extLst>
          </p:cNvPr>
          <p:cNvSpPr>
            <a:spLocks noGrp="1"/>
          </p:cNvSpPr>
          <p:nvPr>
            <p:ph type="title"/>
          </p:nvPr>
        </p:nvSpPr>
        <p:spPr/>
        <p:txBody>
          <a:bodyPr/>
          <a:lstStyle/>
          <a:p>
            <a:r>
              <a:rPr lang="en-US" dirty="0"/>
              <a:t>What is Surface Studio?</a:t>
            </a:r>
          </a:p>
        </p:txBody>
      </p:sp>
      <p:sp>
        <p:nvSpPr>
          <p:cNvPr id="3" name="Content Placeholder 2">
            <a:extLst>
              <a:ext uri="{FF2B5EF4-FFF2-40B4-BE49-F238E27FC236}">
                <a16:creationId xmlns:a16="http://schemas.microsoft.com/office/drawing/2014/main" id="{70A4267E-0934-4DD7-8C26-77643B9EDB98}"/>
              </a:ext>
            </a:extLst>
          </p:cNvPr>
          <p:cNvSpPr>
            <a:spLocks noGrp="1"/>
          </p:cNvSpPr>
          <p:nvPr>
            <p:ph idx="1"/>
          </p:nvPr>
        </p:nvSpPr>
        <p:spPr>
          <a:xfrm>
            <a:off x="840937" y="1590642"/>
            <a:ext cx="10648818" cy="2831791"/>
          </a:xfrm>
        </p:spPr>
        <p:txBody>
          <a:bodyPr>
            <a:normAutofit/>
          </a:bodyPr>
          <a:lstStyle/>
          <a:p>
            <a:pPr marL="0" indent="0">
              <a:buNone/>
            </a:pPr>
            <a:r>
              <a:rPr lang="en-US" sz="1999" dirty="0"/>
              <a:t>A desktop PC  aimed at creators, to give them all the tools and power they need to practice their craft, as well as perform everyday computing tasks such as email and web browsing, all in one place</a:t>
            </a:r>
          </a:p>
          <a:p>
            <a:pPr marL="0" indent="0">
              <a:buNone/>
            </a:pPr>
            <a:endParaRPr lang="en-US" sz="1999" dirty="0"/>
          </a:p>
          <a:p>
            <a:pPr marL="0" indent="0">
              <a:buNone/>
            </a:pPr>
            <a:r>
              <a:rPr lang="en-US" sz="1999" dirty="0"/>
              <a:t>Elegant design – a “Floating Sheet of Pixels”, with the thinnest LCD monitor ever built</a:t>
            </a:r>
          </a:p>
          <a:p>
            <a:pPr marL="0" indent="0">
              <a:buNone/>
            </a:pPr>
            <a:endParaRPr lang="en-US" sz="1999" dirty="0"/>
          </a:p>
          <a:p>
            <a:pPr marL="0" indent="0">
              <a:buNone/>
            </a:pPr>
            <a:r>
              <a:rPr lang="en-US" sz="1999" dirty="0"/>
              <a:t>Transforms the desk into a Studio, allowing the user to be immersively engaged with the touch screen canvas</a:t>
            </a:r>
          </a:p>
        </p:txBody>
      </p:sp>
      <p:pic>
        <p:nvPicPr>
          <p:cNvPr id="6" name="Picture 5">
            <a:extLst>
              <a:ext uri="{FF2B5EF4-FFF2-40B4-BE49-F238E27FC236}">
                <a16:creationId xmlns:a16="http://schemas.microsoft.com/office/drawing/2014/main" id="{6086635B-463C-4F3E-99EF-A8480109A331}"/>
              </a:ext>
            </a:extLst>
          </p:cNvPr>
          <p:cNvPicPr>
            <a:picLocks noChangeAspect="1"/>
          </p:cNvPicPr>
          <p:nvPr/>
        </p:nvPicPr>
        <p:blipFill>
          <a:blip r:embed="rId2"/>
          <a:stretch>
            <a:fillRect/>
          </a:stretch>
        </p:blipFill>
        <p:spPr>
          <a:xfrm>
            <a:off x="3414135" y="4321482"/>
            <a:ext cx="4654918" cy="2181993"/>
          </a:xfrm>
          <a:prstGeom prst="rect">
            <a:avLst/>
          </a:prstGeom>
        </p:spPr>
      </p:pic>
    </p:spTree>
    <p:extLst>
      <p:ext uri="{BB962C8B-B14F-4D97-AF65-F5344CB8AC3E}">
        <p14:creationId xmlns:p14="http://schemas.microsoft.com/office/powerpoint/2010/main" val="3725073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B66B1-B98E-452F-94A0-92412DD19575}"/>
              </a:ext>
            </a:extLst>
          </p:cNvPr>
          <p:cNvSpPr>
            <a:spLocks noGrp="1"/>
          </p:cNvSpPr>
          <p:nvPr>
            <p:ph type="title"/>
          </p:nvPr>
        </p:nvSpPr>
        <p:spPr/>
        <p:txBody>
          <a:bodyPr/>
          <a:lstStyle/>
          <a:p>
            <a:r>
              <a:rPr lang="en-US" dirty="0"/>
              <a:t>Base System</a:t>
            </a:r>
          </a:p>
        </p:txBody>
      </p:sp>
      <p:sp>
        <p:nvSpPr>
          <p:cNvPr id="3" name="Content Placeholder 2">
            <a:extLst>
              <a:ext uri="{FF2B5EF4-FFF2-40B4-BE49-F238E27FC236}">
                <a16:creationId xmlns:a16="http://schemas.microsoft.com/office/drawing/2014/main" id="{C2DD98F3-2DB4-4295-8C07-7F4F2BEF6FD8}"/>
              </a:ext>
            </a:extLst>
          </p:cNvPr>
          <p:cNvSpPr>
            <a:spLocks noGrp="1"/>
          </p:cNvSpPr>
          <p:nvPr>
            <p:ph idx="1"/>
          </p:nvPr>
        </p:nvSpPr>
        <p:spPr>
          <a:xfrm>
            <a:off x="840937" y="1575578"/>
            <a:ext cx="10228473" cy="4560099"/>
          </a:xfrm>
        </p:spPr>
        <p:txBody>
          <a:bodyPr>
            <a:normAutofit fontScale="92500" lnSpcReduction="20000"/>
          </a:bodyPr>
          <a:lstStyle/>
          <a:p>
            <a:r>
              <a:rPr lang="en-US" dirty="0"/>
              <a:t>Performance</a:t>
            </a:r>
          </a:p>
          <a:p>
            <a:pPr lvl="1"/>
            <a:r>
              <a:rPr lang="en-US" sz="2099" dirty="0"/>
              <a:t>CPU: </a:t>
            </a:r>
            <a:r>
              <a:rPr lang="en-US" sz="2099" dirty="0" err="1"/>
              <a:t>QuadCore</a:t>
            </a:r>
            <a:r>
              <a:rPr lang="en-US" sz="2099" dirty="0"/>
              <a:t> i5 or i7 6</a:t>
            </a:r>
            <a:r>
              <a:rPr lang="en-US" sz="2099" baseline="30000" dirty="0"/>
              <a:t>th</a:t>
            </a:r>
            <a:r>
              <a:rPr lang="en-US" sz="2099" dirty="0"/>
              <a:t> Gen Intel Core Processors</a:t>
            </a:r>
          </a:p>
          <a:p>
            <a:pPr lvl="1"/>
            <a:r>
              <a:rPr lang="en-US" sz="2099" dirty="0"/>
              <a:t>GPU: Nvidia 2GB GTX 965M or 4GB GTX 980M</a:t>
            </a:r>
          </a:p>
          <a:p>
            <a:pPr lvl="1"/>
            <a:r>
              <a:rPr lang="en-US" sz="2099" dirty="0"/>
              <a:t>Storage: 1TB or 2TB using SSD/HDD Rapid Hybrid Drive</a:t>
            </a:r>
          </a:p>
          <a:p>
            <a:pPr lvl="1"/>
            <a:r>
              <a:rPr lang="en-US" sz="2099" dirty="0"/>
              <a:t>System Memory: 8GB / 16GB / 32 GB RAM</a:t>
            </a:r>
          </a:p>
          <a:p>
            <a:r>
              <a:rPr lang="en-US" dirty="0"/>
              <a:t>Features</a:t>
            </a:r>
          </a:p>
          <a:p>
            <a:pPr lvl="1"/>
            <a:r>
              <a:rPr lang="en-US" sz="2099" dirty="0"/>
              <a:t>4 USB 3.0 ports, </a:t>
            </a:r>
            <a:r>
              <a:rPr lang="en-US" sz="2099" dirty="0" err="1"/>
              <a:t>mDP</a:t>
            </a:r>
            <a:r>
              <a:rPr lang="en-US" sz="2099" dirty="0"/>
              <a:t>, SDXC, GB Ethernet</a:t>
            </a:r>
          </a:p>
          <a:p>
            <a:pPr lvl="1"/>
            <a:r>
              <a:rPr lang="en-US" sz="2099" dirty="0"/>
              <a:t>Audio Headset Jack</a:t>
            </a:r>
          </a:p>
          <a:p>
            <a:pPr lvl="1"/>
            <a:r>
              <a:rPr lang="en-US" sz="2099" dirty="0"/>
              <a:t>Kensington Lock Feature</a:t>
            </a:r>
          </a:p>
          <a:p>
            <a:pPr lvl="1"/>
            <a:r>
              <a:rPr lang="en-US" sz="2099" dirty="0"/>
              <a:t>AC Power Outlet</a:t>
            </a:r>
          </a:p>
          <a:p>
            <a:pPr lvl="1"/>
            <a:r>
              <a:rPr lang="en-US" sz="2099" dirty="0"/>
              <a:t>Speaker</a:t>
            </a:r>
          </a:p>
          <a:p>
            <a:pPr lvl="1"/>
            <a:r>
              <a:rPr lang="en-US" sz="2099" dirty="0"/>
              <a:t>Internal PSU: 270W</a:t>
            </a:r>
          </a:p>
          <a:p>
            <a:r>
              <a:rPr lang="en-US" dirty="0"/>
              <a:t>Compact, low-profile product design</a:t>
            </a:r>
          </a:p>
          <a:p>
            <a:pPr lvl="1"/>
            <a:r>
              <a:rPr lang="en-US" dirty="0"/>
              <a:t>250 x 220 x 32.2 mm</a:t>
            </a:r>
          </a:p>
          <a:p>
            <a:pPr lvl="1"/>
            <a:endParaRPr lang="en-US" dirty="0"/>
          </a:p>
          <a:p>
            <a:endParaRPr lang="en-US" dirty="0"/>
          </a:p>
          <a:p>
            <a:endParaRPr lang="en-US" dirty="0"/>
          </a:p>
        </p:txBody>
      </p:sp>
      <p:pic>
        <p:nvPicPr>
          <p:cNvPr id="5" name="Picture 4">
            <a:extLst>
              <a:ext uri="{FF2B5EF4-FFF2-40B4-BE49-F238E27FC236}">
                <a16:creationId xmlns:a16="http://schemas.microsoft.com/office/drawing/2014/main" id="{36848C01-4E94-4A37-86AA-87C555DED83B}"/>
              </a:ext>
            </a:extLst>
          </p:cNvPr>
          <p:cNvPicPr>
            <a:picLocks noChangeAspect="1"/>
          </p:cNvPicPr>
          <p:nvPr/>
        </p:nvPicPr>
        <p:blipFill>
          <a:blip r:embed="rId2"/>
          <a:stretch>
            <a:fillRect/>
          </a:stretch>
        </p:blipFill>
        <p:spPr>
          <a:xfrm>
            <a:off x="7513477" y="266800"/>
            <a:ext cx="4426669" cy="2492135"/>
          </a:xfrm>
          <a:prstGeom prst="rect">
            <a:avLst/>
          </a:prstGeom>
        </p:spPr>
      </p:pic>
      <p:grpSp>
        <p:nvGrpSpPr>
          <p:cNvPr id="59" name="Group 58">
            <a:extLst>
              <a:ext uri="{FF2B5EF4-FFF2-40B4-BE49-F238E27FC236}">
                <a16:creationId xmlns:a16="http://schemas.microsoft.com/office/drawing/2014/main" id="{1B7DD0D6-C835-47E9-9407-B916B9D4DFDC}"/>
              </a:ext>
            </a:extLst>
          </p:cNvPr>
          <p:cNvGrpSpPr/>
          <p:nvPr/>
        </p:nvGrpSpPr>
        <p:grpSpPr>
          <a:xfrm>
            <a:off x="6896783" y="2934022"/>
            <a:ext cx="5343525" cy="3683298"/>
            <a:chOff x="6935556" y="134293"/>
            <a:chExt cx="5346308" cy="3685216"/>
          </a:xfrm>
        </p:grpSpPr>
        <p:pic>
          <p:nvPicPr>
            <p:cNvPr id="6" name="Picture 5">
              <a:extLst>
                <a:ext uri="{FF2B5EF4-FFF2-40B4-BE49-F238E27FC236}">
                  <a16:creationId xmlns:a16="http://schemas.microsoft.com/office/drawing/2014/main" id="{BA989965-90D0-4441-815C-74FC23013A39}"/>
                </a:ext>
              </a:extLst>
            </p:cNvPr>
            <p:cNvPicPr>
              <a:picLocks noChangeAspect="1"/>
            </p:cNvPicPr>
            <p:nvPr/>
          </p:nvPicPr>
          <p:blipFill>
            <a:blip r:embed="rId3">
              <a:clrChange>
                <a:clrFrom>
                  <a:srgbClr val="FBFBFC"/>
                </a:clrFrom>
                <a:clrTo>
                  <a:srgbClr val="FBFBFC">
                    <a:alpha val="0"/>
                  </a:srgbClr>
                </a:clrTo>
              </a:clrChange>
            </a:blip>
            <a:stretch>
              <a:fillRect/>
            </a:stretch>
          </p:blipFill>
          <p:spPr>
            <a:xfrm>
              <a:off x="8036206" y="180879"/>
              <a:ext cx="2859221" cy="3638630"/>
            </a:xfrm>
            <a:prstGeom prst="rect">
              <a:avLst/>
            </a:prstGeom>
          </p:spPr>
        </p:pic>
        <p:sp>
          <p:nvSpPr>
            <p:cNvPr id="4" name="TextBox 3">
              <a:extLst>
                <a:ext uri="{FF2B5EF4-FFF2-40B4-BE49-F238E27FC236}">
                  <a16:creationId xmlns:a16="http://schemas.microsoft.com/office/drawing/2014/main" id="{C64F156F-1392-48FE-A61E-EF325820626F}"/>
                </a:ext>
              </a:extLst>
            </p:cNvPr>
            <p:cNvSpPr txBox="1"/>
            <p:nvPr/>
          </p:nvSpPr>
          <p:spPr>
            <a:xfrm>
              <a:off x="10780412" y="985690"/>
              <a:ext cx="1501452" cy="246093"/>
            </a:xfrm>
            <a:prstGeom prst="rect">
              <a:avLst/>
            </a:prstGeom>
            <a:noFill/>
          </p:spPr>
          <p:txBody>
            <a:bodyPr wrap="square" rtlCol="0">
              <a:spAutoFit/>
            </a:bodyPr>
            <a:lstStyle/>
            <a:p>
              <a:r>
                <a:rPr lang="en-US" sz="999" b="1" kern="0" dirty="0">
                  <a:solidFill>
                    <a:sysClr val="windowText" lastClr="000000"/>
                  </a:solidFill>
                </a:rPr>
                <a:t>Graphite</a:t>
              </a:r>
              <a:r>
                <a:rPr lang="en-US" sz="900" b="1" kern="0" dirty="0">
                  <a:solidFill>
                    <a:sysClr val="windowText" lastClr="000000"/>
                  </a:solidFill>
                </a:rPr>
                <a:t> </a:t>
              </a:r>
              <a:r>
                <a:rPr lang="en-US" sz="999" b="1" kern="0" dirty="0">
                  <a:solidFill>
                    <a:sysClr val="windowText" lastClr="000000"/>
                  </a:solidFill>
                </a:rPr>
                <a:t>Heat Spreader</a:t>
              </a:r>
              <a:endParaRPr lang="en-US" sz="900" b="1" kern="0" dirty="0">
                <a:solidFill>
                  <a:sysClr val="windowText" lastClr="000000"/>
                </a:solidFill>
              </a:endParaRPr>
            </a:p>
          </p:txBody>
        </p:sp>
        <p:cxnSp>
          <p:nvCxnSpPr>
            <p:cNvPr id="8" name="Straight Arrow Connector 7">
              <a:extLst>
                <a:ext uri="{FF2B5EF4-FFF2-40B4-BE49-F238E27FC236}">
                  <a16:creationId xmlns:a16="http://schemas.microsoft.com/office/drawing/2014/main" id="{B63E325E-1D99-4E0B-B821-434959BE758F}"/>
                </a:ext>
              </a:extLst>
            </p:cNvPr>
            <p:cNvCxnSpPr>
              <a:cxnSpLocks/>
              <a:stCxn id="4" idx="1"/>
            </p:cNvCxnSpPr>
            <p:nvPr/>
          </p:nvCxnSpPr>
          <p:spPr>
            <a:xfrm flipH="1">
              <a:off x="10118720" y="1108737"/>
              <a:ext cx="661692" cy="47360"/>
            </a:xfrm>
            <a:prstGeom prst="straightConnector1">
              <a:avLst/>
            </a:prstGeom>
            <a:ln w="1270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F9A0A99-ADE0-4858-BE23-C777BDEEFB6E}"/>
                </a:ext>
              </a:extLst>
            </p:cNvPr>
            <p:cNvSpPr txBox="1"/>
            <p:nvPr/>
          </p:nvSpPr>
          <p:spPr>
            <a:xfrm>
              <a:off x="7808258" y="134293"/>
              <a:ext cx="1324019" cy="246093"/>
            </a:xfrm>
            <a:prstGeom prst="rect">
              <a:avLst/>
            </a:prstGeom>
            <a:noFill/>
          </p:spPr>
          <p:txBody>
            <a:bodyPr wrap="square" rtlCol="0">
              <a:spAutoFit/>
            </a:bodyPr>
            <a:lstStyle/>
            <a:p>
              <a:r>
                <a:rPr lang="en-US" sz="999" b="1" kern="0" dirty="0">
                  <a:solidFill>
                    <a:sysClr val="windowText" lastClr="000000"/>
                  </a:solidFill>
                </a:rPr>
                <a:t>Hinge Base Brackets</a:t>
              </a:r>
            </a:p>
          </p:txBody>
        </p:sp>
        <p:cxnSp>
          <p:nvCxnSpPr>
            <p:cNvPr id="11" name="Straight Arrow Connector 10">
              <a:extLst>
                <a:ext uri="{FF2B5EF4-FFF2-40B4-BE49-F238E27FC236}">
                  <a16:creationId xmlns:a16="http://schemas.microsoft.com/office/drawing/2014/main" id="{89E883A2-98D9-4DAC-BD87-ADEB26FFF7F8}"/>
                </a:ext>
              </a:extLst>
            </p:cNvPr>
            <p:cNvCxnSpPr>
              <a:cxnSpLocks/>
              <a:stCxn id="10" idx="2"/>
            </p:cNvCxnSpPr>
            <p:nvPr/>
          </p:nvCxnSpPr>
          <p:spPr>
            <a:xfrm>
              <a:off x="8470268" y="380386"/>
              <a:ext cx="892060" cy="611635"/>
            </a:xfrm>
            <a:prstGeom prst="straightConnector1">
              <a:avLst/>
            </a:prstGeom>
            <a:ln w="1270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0364550-08A1-4B15-8B60-244C1160317F}"/>
                </a:ext>
              </a:extLst>
            </p:cNvPr>
            <p:cNvSpPr txBox="1"/>
            <p:nvPr/>
          </p:nvSpPr>
          <p:spPr>
            <a:xfrm>
              <a:off x="10776692" y="1380434"/>
              <a:ext cx="886265" cy="246221"/>
            </a:xfrm>
            <a:prstGeom prst="rect">
              <a:avLst/>
            </a:prstGeom>
            <a:noFill/>
          </p:spPr>
          <p:txBody>
            <a:bodyPr wrap="square" rtlCol="0">
              <a:spAutoFit/>
            </a:bodyPr>
            <a:lstStyle/>
            <a:p>
              <a:r>
                <a:rPr lang="en-US" sz="999" b="1" kern="0" dirty="0">
                  <a:solidFill>
                    <a:sysClr val="windowText" lastClr="000000"/>
                  </a:solidFill>
                </a:rPr>
                <a:t>Main PCBA</a:t>
              </a:r>
            </a:p>
          </p:txBody>
        </p:sp>
        <p:cxnSp>
          <p:nvCxnSpPr>
            <p:cNvPr id="14" name="Straight Arrow Connector 13">
              <a:extLst>
                <a:ext uri="{FF2B5EF4-FFF2-40B4-BE49-F238E27FC236}">
                  <a16:creationId xmlns:a16="http://schemas.microsoft.com/office/drawing/2014/main" id="{49641D86-5178-45BB-8587-55C1105EF9FD}"/>
                </a:ext>
              </a:extLst>
            </p:cNvPr>
            <p:cNvCxnSpPr>
              <a:cxnSpLocks/>
              <a:stCxn id="13" idx="1"/>
            </p:cNvCxnSpPr>
            <p:nvPr/>
          </p:nvCxnSpPr>
          <p:spPr>
            <a:xfrm flipH="1">
              <a:off x="9916874" y="1503545"/>
              <a:ext cx="859818" cy="81206"/>
            </a:xfrm>
            <a:prstGeom prst="straightConnector1">
              <a:avLst/>
            </a:prstGeom>
            <a:ln w="1270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3130D98-F166-4642-A8DE-71D86CCC10F8}"/>
                </a:ext>
              </a:extLst>
            </p:cNvPr>
            <p:cNvCxnSpPr>
              <a:cxnSpLocks/>
              <a:stCxn id="10" idx="2"/>
            </p:cNvCxnSpPr>
            <p:nvPr/>
          </p:nvCxnSpPr>
          <p:spPr>
            <a:xfrm>
              <a:off x="8470268" y="380386"/>
              <a:ext cx="1872362" cy="1004730"/>
            </a:xfrm>
            <a:prstGeom prst="straightConnector1">
              <a:avLst/>
            </a:prstGeom>
            <a:ln w="1270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0BA07F5-7AAD-47D5-98F1-544D19AFAD4B}"/>
                </a:ext>
              </a:extLst>
            </p:cNvPr>
            <p:cNvSpPr txBox="1"/>
            <p:nvPr/>
          </p:nvSpPr>
          <p:spPr>
            <a:xfrm>
              <a:off x="10751534" y="1677480"/>
              <a:ext cx="1234029" cy="246221"/>
            </a:xfrm>
            <a:prstGeom prst="rect">
              <a:avLst/>
            </a:prstGeom>
            <a:noFill/>
          </p:spPr>
          <p:txBody>
            <a:bodyPr wrap="square" rtlCol="0">
              <a:spAutoFit/>
            </a:bodyPr>
            <a:lstStyle/>
            <a:p>
              <a:r>
                <a:rPr lang="en-US" sz="999" b="1" kern="0" dirty="0">
                  <a:solidFill>
                    <a:sysClr val="windowText" lastClr="000000"/>
                  </a:solidFill>
                </a:rPr>
                <a:t>Thermal Module</a:t>
              </a:r>
            </a:p>
          </p:txBody>
        </p:sp>
        <p:cxnSp>
          <p:nvCxnSpPr>
            <p:cNvPr id="24" name="Straight Arrow Connector 23">
              <a:extLst>
                <a:ext uri="{FF2B5EF4-FFF2-40B4-BE49-F238E27FC236}">
                  <a16:creationId xmlns:a16="http://schemas.microsoft.com/office/drawing/2014/main" id="{314EADEF-2EF6-45E7-A9F1-CB1BDCF005D2}"/>
                </a:ext>
              </a:extLst>
            </p:cNvPr>
            <p:cNvCxnSpPr>
              <a:cxnSpLocks/>
              <a:stCxn id="23" idx="1"/>
            </p:cNvCxnSpPr>
            <p:nvPr/>
          </p:nvCxnSpPr>
          <p:spPr>
            <a:xfrm flipH="1">
              <a:off x="9742780" y="1800591"/>
              <a:ext cx="1008754" cy="110690"/>
            </a:xfrm>
            <a:prstGeom prst="straightConnector1">
              <a:avLst/>
            </a:prstGeom>
            <a:ln w="1270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932F5B9-8DAE-4510-A8B7-F64504DF60B1}"/>
                </a:ext>
              </a:extLst>
            </p:cNvPr>
            <p:cNvSpPr txBox="1"/>
            <p:nvPr/>
          </p:nvSpPr>
          <p:spPr>
            <a:xfrm>
              <a:off x="10751534" y="2177605"/>
              <a:ext cx="1234029" cy="246221"/>
            </a:xfrm>
            <a:prstGeom prst="rect">
              <a:avLst/>
            </a:prstGeom>
            <a:noFill/>
          </p:spPr>
          <p:txBody>
            <a:bodyPr wrap="square" rtlCol="0">
              <a:spAutoFit/>
            </a:bodyPr>
            <a:lstStyle/>
            <a:p>
              <a:r>
                <a:rPr lang="en-US" sz="999" b="1" kern="0" dirty="0">
                  <a:solidFill>
                    <a:sysClr val="windowText" lastClr="000000"/>
                  </a:solidFill>
                </a:rPr>
                <a:t>Power Supply</a:t>
              </a:r>
            </a:p>
          </p:txBody>
        </p:sp>
        <p:cxnSp>
          <p:nvCxnSpPr>
            <p:cNvPr id="31" name="Straight Arrow Connector 30">
              <a:extLst>
                <a:ext uri="{FF2B5EF4-FFF2-40B4-BE49-F238E27FC236}">
                  <a16:creationId xmlns:a16="http://schemas.microsoft.com/office/drawing/2014/main" id="{EFAFEC92-4DA5-44C0-BB22-7A31DACA4AC4}"/>
                </a:ext>
              </a:extLst>
            </p:cNvPr>
            <p:cNvCxnSpPr>
              <a:cxnSpLocks/>
              <a:stCxn id="30" idx="1"/>
            </p:cNvCxnSpPr>
            <p:nvPr/>
          </p:nvCxnSpPr>
          <p:spPr>
            <a:xfrm flipH="1">
              <a:off x="10037300" y="2300716"/>
              <a:ext cx="714234" cy="64069"/>
            </a:xfrm>
            <a:prstGeom prst="straightConnector1">
              <a:avLst/>
            </a:prstGeom>
            <a:ln w="1270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2361F9F-012F-4F29-BE67-42520739348C}"/>
                </a:ext>
              </a:extLst>
            </p:cNvPr>
            <p:cNvSpPr txBox="1"/>
            <p:nvPr/>
          </p:nvSpPr>
          <p:spPr>
            <a:xfrm>
              <a:off x="6935556" y="2133953"/>
              <a:ext cx="1234029" cy="246221"/>
            </a:xfrm>
            <a:prstGeom prst="rect">
              <a:avLst/>
            </a:prstGeom>
            <a:noFill/>
          </p:spPr>
          <p:txBody>
            <a:bodyPr wrap="square" rtlCol="0">
              <a:spAutoFit/>
            </a:bodyPr>
            <a:lstStyle/>
            <a:p>
              <a:pPr algn="r"/>
              <a:r>
                <a:rPr lang="en-US" sz="999" b="1" kern="0" dirty="0">
                  <a:solidFill>
                    <a:sysClr val="windowText" lastClr="000000"/>
                  </a:solidFill>
                </a:rPr>
                <a:t>Speaker</a:t>
              </a:r>
            </a:p>
          </p:txBody>
        </p:sp>
        <p:cxnSp>
          <p:nvCxnSpPr>
            <p:cNvPr id="44" name="Straight Arrow Connector 43">
              <a:extLst>
                <a:ext uri="{FF2B5EF4-FFF2-40B4-BE49-F238E27FC236}">
                  <a16:creationId xmlns:a16="http://schemas.microsoft.com/office/drawing/2014/main" id="{D4B566A2-987A-45CB-B08C-7DBD32F12F90}"/>
                </a:ext>
              </a:extLst>
            </p:cNvPr>
            <p:cNvCxnSpPr>
              <a:cxnSpLocks/>
              <a:stCxn id="43" idx="3"/>
            </p:cNvCxnSpPr>
            <p:nvPr/>
          </p:nvCxnSpPr>
          <p:spPr>
            <a:xfrm>
              <a:off x="8169585" y="2257064"/>
              <a:ext cx="304370" cy="107721"/>
            </a:xfrm>
            <a:prstGeom prst="straightConnector1">
              <a:avLst/>
            </a:prstGeom>
            <a:ln w="1270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43B2A83-DB7B-4C8F-AF2A-1355B7CA6AEE}"/>
                </a:ext>
              </a:extLst>
            </p:cNvPr>
            <p:cNvSpPr txBox="1"/>
            <p:nvPr/>
          </p:nvSpPr>
          <p:spPr>
            <a:xfrm>
              <a:off x="7099252" y="1914310"/>
              <a:ext cx="1234029" cy="246221"/>
            </a:xfrm>
            <a:prstGeom prst="rect">
              <a:avLst/>
            </a:prstGeom>
            <a:noFill/>
          </p:spPr>
          <p:txBody>
            <a:bodyPr wrap="square" rtlCol="0">
              <a:spAutoFit/>
            </a:bodyPr>
            <a:lstStyle/>
            <a:p>
              <a:pPr algn="r"/>
              <a:r>
                <a:rPr lang="en-US" sz="999" b="1" kern="0" dirty="0">
                  <a:solidFill>
                    <a:sysClr val="windowText" lastClr="000000"/>
                  </a:solidFill>
                </a:rPr>
                <a:t>Fans</a:t>
              </a:r>
            </a:p>
          </p:txBody>
        </p:sp>
        <p:cxnSp>
          <p:nvCxnSpPr>
            <p:cNvPr id="51" name="Straight Arrow Connector 50">
              <a:extLst>
                <a:ext uri="{FF2B5EF4-FFF2-40B4-BE49-F238E27FC236}">
                  <a16:creationId xmlns:a16="http://schemas.microsoft.com/office/drawing/2014/main" id="{28FCB652-9379-422E-853D-DE927FCB5108}"/>
                </a:ext>
              </a:extLst>
            </p:cNvPr>
            <p:cNvCxnSpPr>
              <a:cxnSpLocks/>
              <a:stCxn id="50" idx="3"/>
            </p:cNvCxnSpPr>
            <p:nvPr/>
          </p:nvCxnSpPr>
          <p:spPr>
            <a:xfrm>
              <a:off x="8333281" y="2037421"/>
              <a:ext cx="613883" cy="431591"/>
            </a:xfrm>
            <a:prstGeom prst="straightConnector1">
              <a:avLst/>
            </a:prstGeom>
            <a:ln w="1270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EB188B2-3ED6-47AA-BB9B-26CCFB6677EC}"/>
                </a:ext>
              </a:extLst>
            </p:cNvPr>
            <p:cNvCxnSpPr>
              <a:cxnSpLocks/>
              <a:stCxn id="50" idx="3"/>
            </p:cNvCxnSpPr>
            <p:nvPr/>
          </p:nvCxnSpPr>
          <p:spPr>
            <a:xfrm>
              <a:off x="8333281" y="2037421"/>
              <a:ext cx="1208050" cy="255600"/>
            </a:xfrm>
            <a:prstGeom prst="straightConnector1">
              <a:avLst/>
            </a:prstGeom>
            <a:ln w="1270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5115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7" name="Group 276">
            <a:extLst>
              <a:ext uri="{FF2B5EF4-FFF2-40B4-BE49-F238E27FC236}">
                <a16:creationId xmlns:a16="http://schemas.microsoft.com/office/drawing/2014/main" id="{EE3F113F-A51C-42FD-8886-470BA066D416}"/>
              </a:ext>
            </a:extLst>
          </p:cNvPr>
          <p:cNvGrpSpPr/>
          <p:nvPr/>
        </p:nvGrpSpPr>
        <p:grpSpPr>
          <a:xfrm>
            <a:off x="5737591" y="1330306"/>
            <a:ext cx="3394624" cy="2590506"/>
            <a:chOff x="5207881" y="944571"/>
            <a:chExt cx="3564395" cy="2849278"/>
          </a:xfrm>
        </p:grpSpPr>
        <p:pic>
          <p:nvPicPr>
            <p:cNvPr id="43" name="Picture 42">
              <a:extLst>
                <a:ext uri="{FF2B5EF4-FFF2-40B4-BE49-F238E27FC236}">
                  <a16:creationId xmlns:a16="http://schemas.microsoft.com/office/drawing/2014/main" id="{139E183B-C82E-4718-9C0F-ECB1C33436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7881" y="1416291"/>
              <a:ext cx="3564395" cy="2377558"/>
            </a:xfrm>
            <a:prstGeom prst="rect">
              <a:avLst/>
            </a:prstGeom>
          </p:spPr>
        </p:pic>
        <p:sp>
          <p:nvSpPr>
            <p:cNvPr id="218" name="Freeform: Shape 217">
              <a:extLst>
                <a:ext uri="{FF2B5EF4-FFF2-40B4-BE49-F238E27FC236}">
                  <a16:creationId xmlns:a16="http://schemas.microsoft.com/office/drawing/2014/main" id="{0398FADF-8132-469D-8247-63817A473973}"/>
                </a:ext>
              </a:extLst>
            </p:cNvPr>
            <p:cNvSpPr/>
            <p:nvPr/>
          </p:nvSpPr>
          <p:spPr>
            <a:xfrm>
              <a:off x="6213376" y="1777684"/>
              <a:ext cx="2112776" cy="1686813"/>
            </a:xfrm>
            <a:custGeom>
              <a:avLst/>
              <a:gdLst>
                <a:gd name="connsiteX0" fmla="*/ 11359 w 2112776"/>
                <a:gd name="connsiteY0" fmla="*/ 1630018 h 1686813"/>
                <a:gd name="connsiteX1" fmla="*/ 11359 w 2112776"/>
                <a:gd name="connsiteY1" fmla="*/ 1238132 h 1686813"/>
                <a:gd name="connsiteX2" fmla="*/ 993913 w 2112776"/>
                <a:gd name="connsiteY2" fmla="*/ 647464 h 1686813"/>
                <a:gd name="connsiteX3" fmla="*/ 982554 w 2112776"/>
                <a:gd name="connsiteY3" fmla="*/ 0 h 1686813"/>
                <a:gd name="connsiteX4" fmla="*/ 1681133 w 2112776"/>
                <a:gd name="connsiteY4" fmla="*/ 11359 h 1686813"/>
                <a:gd name="connsiteX5" fmla="*/ 1686813 w 2112776"/>
                <a:gd name="connsiteY5" fmla="*/ 215822 h 1686813"/>
                <a:gd name="connsiteX6" fmla="*/ 2107096 w 2112776"/>
                <a:gd name="connsiteY6" fmla="*/ 215822 h 1686813"/>
                <a:gd name="connsiteX7" fmla="*/ 2112776 w 2112776"/>
                <a:gd name="connsiteY7" fmla="*/ 914400 h 1686813"/>
                <a:gd name="connsiteX8" fmla="*/ 1272209 w 2112776"/>
                <a:gd name="connsiteY8" fmla="*/ 931439 h 1686813"/>
                <a:gd name="connsiteX9" fmla="*/ 1260850 w 2112776"/>
                <a:gd name="connsiteY9" fmla="*/ 1431235 h 1686813"/>
                <a:gd name="connsiteX10" fmla="*/ 908721 w 2112776"/>
                <a:gd name="connsiteY10" fmla="*/ 1425556 h 1686813"/>
                <a:gd name="connsiteX11" fmla="*/ 931439 w 2112776"/>
                <a:gd name="connsiteY11" fmla="*/ 1681133 h 1686813"/>
                <a:gd name="connsiteX12" fmla="*/ 0 w 2112776"/>
                <a:gd name="connsiteY12" fmla="*/ 1686813 h 1686813"/>
                <a:gd name="connsiteX13" fmla="*/ 11359 w 2112776"/>
                <a:gd name="connsiteY13" fmla="*/ 1630018 h 16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12776" h="1686813">
                  <a:moveTo>
                    <a:pt x="11359" y="1630018"/>
                  </a:moveTo>
                  <a:lnTo>
                    <a:pt x="11359" y="1238132"/>
                  </a:lnTo>
                  <a:lnTo>
                    <a:pt x="993913" y="647464"/>
                  </a:lnTo>
                  <a:lnTo>
                    <a:pt x="982554" y="0"/>
                  </a:lnTo>
                  <a:lnTo>
                    <a:pt x="1681133" y="11359"/>
                  </a:lnTo>
                  <a:lnTo>
                    <a:pt x="1686813" y="215822"/>
                  </a:lnTo>
                  <a:lnTo>
                    <a:pt x="2107096" y="215822"/>
                  </a:lnTo>
                  <a:cubicBezTo>
                    <a:pt x="2108989" y="448681"/>
                    <a:pt x="2110883" y="681541"/>
                    <a:pt x="2112776" y="914400"/>
                  </a:cubicBezTo>
                  <a:lnTo>
                    <a:pt x="1272209" y="931439"/>
                  </a:lnTo>
                  <a:lnTo>
                    <a:pt x="1260850" y="1431235"/>
                  </a:lnTo>
                  <a:lnTo>
                    <a:pt x="908721" y="1425556"/>
                  </a:lnTo>
                  <a:lnTo>
                    <a:pt x="931439" y="1681133"/>
                  </a:lnTo>
                  <a:lnTo>
                    <a:pt x="0" y="1686813"/>
                  </a:lnTo>
                  <a:lnTo>
                    <a:pt x="11359" y="1630018"/>
                  </a:lnTo>
                  <a:close/>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kern="0">
                <a:solidFill>
                  <a:sysClr val="windowText" lastClr="000000"/>
                </a:solidFill>
              </a:endParaRPr>
            </a:p>
          </p:txBody>
        </p:sp>
        <p:sp>
          <p:nvSpPr>
            <p:cNvPr id="219" name="TextBox 218">
              <a:extLst>
                <a:ext uri="{FF2B5EF4-FFF2-40B4-BE49-F238E27FC236}">
                  <a16:creationId xmlns:a16="http://schemas.microsoft.com/office/drawing/2014/main" id="{C3F0F7CC-31B3-4C1D-954F-F5E3FCB159E0}"/>
                </a:ext>
              </a:extLst>
            </p:cNvPr>
            <p:cNvSpPr txBox="1"/>
            <p:nvPr/>
          </p:nvSpPr>
          <p:spPr>
            <a:xfrm>
              <a:off x="6730787" y="944571"/>
              <a:ext cx="1521133" cy="338204"/>
            </a:xfrm>
            <a:prstGeom prst="rect">
              <a:avLst/>
            </a:prstGeom>
            <a:noFill/>
            <a:ln w="38100">
              <a:noFill/>
            </a:ln>
          </p:spPr>
          <p:txBody>
            <a:bodyPr wrap="none" rtlCol="0" anchor="ctr">
              <a:spAutoFit/>
            </a:bodyPr>
            <a:lstStyle/>
            <a:p>
              <a:r>
                <a:rPr lang="en-US" sz="1399" b="1" kern="0" dirty="0">
                  <a:solidFill>
                    <a:sysClr val="windowText" lastClr="000000"/>
                  </a:solidFill>
                </a:rPr>
                <a:t>Thermal Module</a:t>
              </a:r>
            </a:p>
          </p:txBody>
        </p:sp>
        <p:cxnSp>
          <p:nvCxnSpPr>
            <p:cNvPr id="220" name="Straight Arrow Connector 219">
              <a:extLst>
                <a:ext uri="{FF2B5EF4-FFF2-40B4-BE49-F238E27FC236}">
                  <a16:creationId xmlns:a16="http://schemas.microsoft.com/office/drawing/2014/main" id="{E150BCAC-E343-4FA9-A845-A3559D17027C}"/>
                </a:ext>
              </a:extLst>
            </p:cNvPr>
            <p:cNvCxnSpPr>
              <a:cxnSpLocks/>
              <a:stCxn id="219" idx="2"/>
            </p:cNvCxnSpPr>
            <p:nvPr/>
          </p:nvCxnSpPr>
          <p:spPr>
            <a:xfrm>
              <a:off x="7491353" y="1282775"/>
              <a:ext cx="106451" cy="494908"/>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9" name="Arrow: Right 268">
              <a:extLst>
                <a:ext uri="{FF2B5EF4-FFF2-40B4-BE49-F238E27FC236}">
                  <a16:creationId xmlns:a16="http://schemas.microsoft.com/office/drawing/2014/main" id="{FB9D5AD8-E89D-40DE-A3F0-733244CEF107}"/>
                </a:ext>
              </a:extLst>
            </p:cNvPr>
            <p:cNvSpPr/>
            <p:nvPr/>
          </p:nvSpPr>
          <p:spPr>
            <a:xfrm rot="1289983">
              <a:off x="7424402" y="1958580"/>
              <a:ext cx="536955" cy="173375"/>
            </a:xfrm>
            <a:prstGeom prst="rightArrow">
              <a:avLst/>
            </a:prstGeom>
            <a:solidFill>
              <a:srgbClr val="FFFF00">
                <a:alpha val="50000"/>
              </a:srgbClr>
            </a:solidFill>
            <a:ln>
              <a:solidFill>
                <a:srgbClr val="FFC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99" kern="0" dirty="0">
                  <a:solidFill>
                    <a:srgbClr val="FF0000"/>
                  </a:solidFill>
                </a:rPr>
                <a:t>Heat</a:t>
              </a:r>
              <a:endParaRPr lang="en-US" sz="1199" kern="0" dirty="0">
                <a:solidFill>
                  <a:srgbClr val="FF0000"/>
                </a:solidFill>
              </a:endParaRPr>
            </a:p>
          </p:txBody>
        </p:sp>
        <p:sp>
          <p:nvSpPr>
            <p:cNvPr id="270" name="Arrow: Right 269">
              <a:extLst>
                <a:ext uri="{FF2B5EF4-FFF2-40B4-BE49-F238E27FC236}">
                  <a16:creationId xmlns:a16="http://schemas.microsoft.com/office/drawing/2014/main" id="{20CC139B-C5B9-462C-A45F-1B97309EBAF0}"/>
                </a:ext>
              </a:extLst>
            </p:cNvPr>
            <p:cNvSpPr/>
            <p:nvPr/>
          </p:nvSpPr>
          <p:spPr>
            <a:xfrm rot="8492013" flipV="1">
              <a:off x="6868704" y="2814124"/>
              <a:ext cx="540851" cy="194345"/>
            </a:xfrm>
            <a:prstGeom prst="rightArrow">
              <a:avLst/>
            </a:prstGeom>
            <a:solidFill>
              <a:srgbClr val="FFFF00">
                <a:alpha val="50000"/>
              </a:srgbClr>
            </a:solidFill>
            <a:ln>
              <a:solidFill>
                <a:srgbClr val="FFC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99" kern="0" dirty="0">
                  <a:solidFill>
                    <a:srgbClr val="FF0000"/>
                  </a:solidFill>
                </a:rPr>
                <a:t>Heat</a:t>
              </a:r>
              <a:endParaRPr lang="en-US" sz="1199" kern="0" dirty="0">
                <a:solidFill>
                  <a:srgbClr val="FF0000"/>
                </a:solidFill>
              </a:endParaRPr>
            </a:p>
          </p:txBody>
        </p:sp>
        <p:sp>
          <p:nvSpPr>
            <p:cNvPr id="271" name="Arrow: Left-Right 270">
              <a:extLst>
                <a:ext uri="{FF2B5EF4-FFF2-40B4-BE49-F238E27FC236}">
                  <a16:creationId xmlns:a16="http://schemas.microsoft.com/office/drawing/2014/main" id="{63508E2D-D9D7-4F18-AD88-9BB853238666}"/>
                </a:ext>
              </a:extLst>
            </p:cNvPr>
            <p:cNvSpPr/>
            <p:nvPr/>
          </p:nvSpPr>
          <p:spPr>
            <a:xfrm rot="21417364">
              <a:off x="7414964" y="2548256"/>
              <a:ext cx="586752" cy="153104"/>
            </a:xfrm>
            <a:prstGeom prst="leftRightArrow">
              <a:avLst>
                <a:gd name="adj1" fmla="val 50000"/>
                <a:gd name="adj2" fmla="val 46816"/>
              </a:avLst>
            </a:prstGeom>
            <a:solidFill>
              <a:srgbClr val="FFFF00">
                <a:alpha val="50000"/>
              </a:srgbClr>
            </a:solidFill>
            <a:ln>
              <a:solidFill>
                <a:srgbClr val="FFC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99" kern="0" dirty="0">
                  <a:solidFill>
                    <a:srgbClr val="FF0000"/>
                  </a:solidFill>
                </a:rPr>
                <a:t>Heat</a:t>
              </a:r>
              <a:endParaRPr lang="en-US" sz="1199" kern="0" dirty="0">
                <a:solidFill>
                  <a:srgbClr val="FF0000"/>
                </a:solidFill>
              </a:endParaRPr>
            </a:p>
          </p:txBody>
        </p:sp>
        <p:sp>
          <p:nvSpPr>
            <p:cNvPr id="272" name="TextBox 271">
              <a:extLst>
                <a:ext uri="{FF2B5EF4-FFF2-40B4-BE49-F238E27FC236}">
                  <a16:creationId xmlns:a16="http://schemas.microsoft.com/office/drawing/2014/main" id="{C86D1812-BD00-42B2-986E-E17C8F6D716A}"/>
                </a:ext>
              </a:extLst>
            </p:cNvPr>
            <p:cNvSpPr txBox="1"/>
            <p:nvPr/>
          </p:nvSpPr>
          <p:spPr>
            <a:xfrm>
              <a:off x="6262025" y="3155600"/>
              <a:ext cx="837275" cy="277795"/>
            </a:xfrm>
            <a:prstGeom prst="rect">
              <a:avLst/>
            </a:prstGeom>
            <a:noFill/>
            <a:ln w="38100">
              <a:solidFill>
                <a:srgbClr val="FFFF00"/>
              </a:solidFill>
            </a:ln>
          </p:spPr>
          <p:txBody>
            <a:bodyPr wrap="none" rtlCol="0" anchor="ctr">
              <a:noAutofit/>
            </a:bodyPr>
            <a:lstStyle/>
            <a:p>
              <a:pPr algn="ctr"/>
              <a:r>
                <a:rPr lang="en-US" sz="1199" b="1" kern="0" dirty="0">
                  <a:ln>
                    <a:solidFill>
                      <a:srgbClr val="FFFF00"/>
                    </a:solidFill>
                  </a:ln>
                  <a:solidFill>
                    <a:sysClr val="windowText" lastClr="000000"/>
                  </a:solidFill>
                </a:rPr>
                <a:t>RADIATOR</a:t>
              </a:r>
              <a:endParaRPr lang="en-US" sz="1049" b="1" kern="0" dirty="0">
                <a:ln>
                  <a:solidFill>
                    <a:srgbClr val="FFFF00"/>
                  </a:solidFill>
                </a:ln>
                <a:solidFill>
                  <a:sysClr val="windowText" lastClr="000000"/>
                </a:solidFill>
              </a:endParaRPr>
            </a:p>
          </p:txBody>
        </p:sp>
        <p:sp>
          <p:nvSpPr>
            <p:cNvPr id="273" name="TextBox 272">
              <a:extLst>
                <a:ext uri="{FF2B5EF4-FFF2-40B4-BE49-F238E27FC236}">
                  <a16:creationId xmlns:a16="http://schemas.microsoft.com/office/drawing/2014/main" id="{1486852A-2D35-430E-9A31-990D08830216}"/>
                </a:ext>
              </a:extLst>
            </p:cNvPr>
            <p:cNvSpPr txBox="1"/>
            <p:nvPr/>
          </p:nvSpPr>
          <p:spPr>
            <a:xfrm rot="16200000">
              <a:off x="7837389" y="2210352"/>
              <a:ext cx="635486" cy="277795"/>
            </a:xfrm>
            <a:prstGeom prst="rect">
              <a:avLst/>
            </a:prstGeom>
            <a:noFill/>
            <a:ln w="38100">
              <a:solidFill>
                <a:srgbClr val="FFFF00"/>
              </a:solidFill>
            </a:ln>
          </p:spPr>
          <p:txBody>
            <a:bodyPr wrap="none" rtlCol="0" anchor="ctr">
              <a:noAutofit/>
            </a:bodyPr>
            <a:lstStyle/>
            <a:p>
              <a:pPr algn="ctr"/>
              <a:r>
                <a:rPr lang="en-US" sz="900" b="1" kern="0" dirty="0">
                  <a:ln>
                    <a:solidFill>
                      <a:srgbClr val="FFFF00"/>
                    </a:solidFill>
                  </a:ln>
                  <a:solidFill>
                    <a:sysClr val="windowText" lastClr="000000"/>
                  </a:solidFill>
                </a:rPr>
                <a:t>RADIATOR</a:t>
              </a:r>
              <a:endParaRPr lang="en-US" sz="800" b="1" kern="0" dirty="0">
                <a:ln>
                  <a:solidFill>
                    <a:srgbClr val="FFFF00"/>
                  </a:solidFill>
                </a:ln>
                <a:solidFill>
                  <a:sysClr val="windowText" lastClr="000000"/>
                </a:solidFill>
              </a:endParaRPr>
            </a:p>
          </p:txBody>
        </p:sp>
        <p:sp>
          <p:nvSpPr>
            <p:cNvPr id="274" name="Arc 273">
              <a:extLst>
                <a:ext uri="{FF2B5EF4-FFF2-40B4-BE49-F238E27FC236}">
                  <a16:creationId xmlns:a16="http://schemas.microsoft.com/office/drawing/2014/main" id="{BB086834-080D-4EAF-8912-45E8B28B45F2}"/>
                </a:ext>
              </a:extLst>
            </p:cNvPr>
            <p:cNvSpPr/>
            <p:nvPr/>
          </p:nvSpPr>
          <p:spPr>
            <a:xfrm rot="20922105">
              <a:off x="6543913" y="2726236"/>
              <a:ext cx="1022263" cy="771566"/>
            </a:xfrm>
            <a:prstGeom prst="arc">
              <a:avLst>
                <a:gd name="adj1" fmla="val 11478776"/>
                <a:gd name="adj2" fmla="val 16582880"/>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kern="0" dirty="0">
                <a:solidFill>
                  <a:sysClr val="windowText" lastClr="000000"/>
                </a:solidFill>
              </a:endParaRPr>
            </a:p>
          </p:txBody>
        </p:sp>
        <p:sp>
          <p:nvSpPr>
            <p:cNvPr id="275" name="TextBox 274">
              <a:extLst>
                <a:ext uri="{FF2B5EF4-FFF2-40B4-BE49-F238E27FC236}">
                  <a16:creationId xmlns:a16="http://schemas.microsoft.com/office/drawing/2014/main" id="{38DF64A6-62D1-46E1-9004-2C7EEE6A3819}"/>
                </a:ext>
              </a:extLst>
            </p:cNvPr>
            <p:cNvSpPr txBox="1"/>
            <p:nvPr/>
          </p:nvSpPr>
          <p:spPr>
            <a:xfrm>
              <a:off x="5347022" y="2894577"/>
              <a:ext cx="1230095" cy="304370"/>
            </a:xfrm>
            <a:prstGeom prst="rect">
              <a:avLst/>
            </a:prstGeom>
            <a:noFill/>
          </p:spPr>
          <p:txBody>
            <a:bodyPr wrap="none" rtlCol="0">
              <a:spAutoFit/>
            </a:bodyPr>
            <a:lstStyle/>
            <a:p>
              <a:pPr algn="ctr"/>
              <a:r>
                <a:rPr lang="en-US" sz="1199" b="1" kern="0" dirty="0">
                  <a:ln>
                    <a:solidFill>
                      <a:srgbClr val="00B050"/>
                    </a:solidFill>
                  </a:ln>
                  <a:solidFill>
                    <a:sysClr val="windowText" lastClr="000000"/>
                  </a:solidFill>
                </a:rPr>
                <a:t>AIR DIRECTOR</a:t>
              </a:r>
            </a:p>
          </p:txBody>
        </p:sp>
      </p:grpSp>
      <p:sp>
        <p:nvSpPr>
          <p:cNvPr id="30" name="Title 29">
            <a:extLst>
              <a:ext uri="{FF2B5EF4-FFF2-40B4-BE49-F238E27FC236}">
                <a16:creationId xmlns:a16="http://schemas.microsoft.com/office/drawing/2014/main" id="{8BFB1FB6-EC59-4550-86CD-DA65BD45B2E7}"/>
              </a:ext>
            </a:extLst>
          </p:cNvPr>
          <p:cNvSpPr>
            <a:spLocks noGrp="1"/>
          </p:cNvSpPr>
          <p:nvPr>
            <p:ph type="title"/>
          </p:nvPr>
        </p:nvSpPr>
        <p:spPr/>
        <p:txBody>
          <a:bodyPr>
            <a:normAutofit/>
          </a:bodyPr>
          <a:lstStyle/>
          <a:p>
            <a:r>
              <a:rPr lang="en-US" dirty="0"/>
              <a:t>Base Thermal Management</a:t>
            </a:r>
          </a:p>
        </p:txBody>
      </p:sp>
      <p:sp>
        <p:nvSpPr>
          <p:cNvPr id="150" name="Arrow: Down 149">
            <a:extLst>
              <a:ext uri="{FF2B5EF4-FFF2-40B4-BE49-F238E27FC236}">
                <a16:creationId xmlns:a16="http://schemas.microsoft.com/office/drawing/2014/main" id="{9D093DC3-2561-471F-BF9E-EFC4248E5408}"/>
              </a:ext>
            </a:extLst>
          </p:cNvPr>
          <p:cNvSpPr/>
          <p:nvPr/>
        </p:nvSpPr>
        <p:spPr>
          <a:xfrm rot="16200000">
            <a:off x="9519882" y="4207827"/>
            <a:ext cx="770461" cy="130181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799" b="1" kern="0" dirty="0">
                <a:solidFill>
                  <a:sysClr val="windowText" lastClr="000000"/>
                </a:solidFill>
              </a:rPr>
              <a:t>Cool Air</a:t>
            </a:r>
          </a:p>
        </p:txBody>
      </p:sp>
      <p:sp>
        <p:nvSpPr>
          <p:cNvPr id="151" name="Arrow: Down 150">
            <a:extLst>
              <a:ext uri="{FF2B5EF4-FFF2-40B4-BE49-F238E27FC236}">
                <a16:creationId xmlns:a16="http://schemas.microsoft.com/office/drawing/2014/main" id="{6C21AC90-EB06-44B6-996B-99B796C289F8}"/>
              </a:ext>
            </a:extLst>
          </p:cNvPr>
          <p:cNvSpPr/>
          <p:nvPr/>
        </p:nvSpPr>
        <p:spPr>
          <a:xfrm rot="16200000">
            <a:off x="9531944" y="5054427"/>
            <a:ext cx="770461" cy="1301810"/>
          </a:xfrm>
          <a:prstGeom prst="downArrow">
            <a:avLst/>
          </a:prstGeom>
          <a:solidFill>
            <a:srgbClr val="F6BFDB"/>
          </a:solidFill>
          <a:ln>
            <a:solidFill>
              <a:srgbClr val="FFC000"/>
            </a:solidFill>
          </a:ln>
          <a:effectLst>
            <a:glow rad="101600">
              <a:srgbClr val="FF2CA8">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799" b="1" kern="0" dirty="0">
                <a:solidFill>
                  <a:sysClr val="windowText" lastClr="000000"/>
                </a:solidFill>
              </a:rPr>
              <a:t>Hot</a:t>
            </a:r>
            <a:r>
              <a:rPr lang="en-US" sz="1799" kern="0" dirty="0">
                <a:solidFill>
                  <a:sysClr val="windowText" lastClr="000000"/>
                </a:solidFill>
              </a:rPr>
              <a:t> </a:t>
            </a:r>
            <a:r>
              <a:rPr lang="en-US" sz="1799" b="1" kern="0" dirty="0">
                <a:solidFill>
                  <a:sysClr val="windowText" lastClr="000000"/>
                </a:solidFill>
              </a:rPr>
              <a:t>Air</a:t>
            </a:r>
          </a:p>
        </p:txBody>
      </p:sp>
      <p:grpSp>
        <p:nvGrpSpPr>
          <p:cNvPr id="199" name="Group 198">
            <a:extLst>
              <a:ext uri="{FF2B5EF4-FFF2-40B4-BE49-F238E27FC236}">
                <a16:creationId xmlns:a16="http://schemas.microsoft.com/office/drawing/2014/main" id="{52CB46F4-29FE-4540-B4CE-51DE5537A672}"/>
              </a:ext>
            </a:extLst>
          </p:cNvPr>
          <p:cNvGrpSpPr>
            <a:grpSpLocks noChangeAspect="1"/>
          </p:cNvGrpSpPr>
          <p:nvPr/>
        </p:nvGrpSpPr>
        <p:grpSpPr>
          <a:xfrm>
            <a:off x="5799041" y="4144614"/>
            <a:ext cx="2916180" cy="2337586"/>
            <a:chOff x="7769679" y="3736909"/>
            <a:chExt cx="3584121" cy="2873001"/>
          </a:xfrm>
        </p:grpSpPr>
        <p:pic>
          <p:nvPicPr>
            <p:cNvPr id="64" name="Picture 63">
              <a:extLst>
                <a:ext uri="{FF2B5EF4-FFF2-40B4-BE49-F238E27FC236}">
                  <a16:creationId xmlns:a16="http://schemas.microsoft.com/office/drawing/2014/main" id="{13D14FDE-AADD-4DF9-90CC-BDA44E2653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679" y="3964898"/>
              <a:ext cx="3584121" cy="2390477"/>
            </a:xfrm>
            <a:prstGeom prst="rect">
              <a:avLst/>
            </a:prstGeom>
          </p:spPr>
        </p:pic>
        <p:sp>
          <p:nvSpPr>
            <p:cNvPr id="65" name="Oval 64">
              <a:extLst>
                <a:ext uri="{FF2B5EF4-FFF2-40B4-BE49-F238E27FC236}">
                  <a16:creationId xmlns:a16="http://schemas.microsoft.com/office/drawing/2014/main" id="{2DFC4848-3752-452C-838A-C395B79B158C}"/>
                </a:ext>
              </a:extLst>
            </p:cNvPr>
            <p:cNvSpPr/>
            <p:nvPr/>
          </p:nvSpPr>
          <p:spPr>
            <a:xfrm>
              <a:off x="9780231" y="4424910"/>
              <a:ext cx="670600" cy="648492"/>
            </a:xfrm>
            <a:prstGeom prst="ellipse">
              <a:avLst/>
            </a:prstGeom>
            <a:solidFill>
              <a:srgbClr val="00B9F2">
                <a:alpha val="80000"/>
              </a:srgb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799" b="1" kern="0" dirty="0">
                  <a:ln>
                    <a:solidFill>
                      <a:schemeClr val="bg1"/>
                    </a:solidFill>
                  </a:ln>
                  <a:solidFill>
                    <a:sysClr val="windowText" lastClr="000000"/>
                  </a:solidFill>
                </a:rPr>
                <a:t>GPU</a:t>
              </a:r>
            </a:p>
            <a:p>
              <a:pPr algn="ctr"/>
              <a:r>
                <a:rPr lang="en-US" sz="1799" b="1" kern="0" dirty="0">
                  <a:ln>
                    <a:solidFill>
                      <a:schemeClr val="bg1"/>
                    </a:solidFill>
                  </a:ln>
                  <a:solidFill>
                    <a:sysClr val="windowText" lastClr="000000"/>
                  </a:solidFill>
                </a:rPr>
                <a:t>FAN</a:t>
              </a:r>
            </a:p>
          </p:txBody>
        </p:sp>
        <p:sp>
          <p:nvSpPr>
            <p:cNvPr id="66" name="Oval 65">
              <a:extLst>
                <a:ext uri="{FF2B5EF4-FFF2-40B4-BE49-F238E27FC236}">
                  <a16:creationId xmlns:a16="http://schemas.microsoft.com/office/drawing/2014/main" id="{0A4EEE7A-22A5-4BE2-A616-2484E0B0327D}"/>
                </a:ext>
              </a:extLst>
            </p:cNvPr>
            <p:cNvSpPr/>
            <p:nvPr/>
          </p:nvSpPr>
          <p:spPr>
            <a:xfrm>
              <a:off x="9780515" y="5479361"/>
              <a:ext cx="540410" cy="521368"/>
            </a:xfrm>
            <a:prstGeom prst="ellipse">
              <a:avLst/>
            </a:prstGeom>
            <a:solidFill>
              <a:srgbClr val="00B9F2">
                <a:alpha val="80000"/>
              </a:srgb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799" b="1" kern="0" dirty="0">
                  <a:ln>
                    <a:solidFill>
                      <a:schemeClr val="bg1"/>
                    </a:solidFill>
                  </a:ln>
                  <a:solidFill>
                    <a:sysClr val="windowText" lastClr="000000"/>
                  </a:solidFill>
                </a:rPr>
                <a:t>CPU</a:t>
              </a:r>
            </a:p>
            <a:p>
              <a:pPr algn="ctr"/>
              <a:r>
                <a:rPr lang="en-US" sz="1799" b="1" kern="0" dirty="0">
                  <a:ln>
                    <a:solidFill>
                      <a:schemeClr val="bg1"/>
                    </a:solidFill>
                  </a:ln>
                  <a:solidFill>
                    <a:sysClr val="windowText" lastClr="000000"/>
                  </a:solidFill>
                </a:rPr>
                <a:t>FAN</a:t>
              </a:r>
            </a:p>
          </p:txBody>
        </p:sp>
        <p:sp>
          <p:nvSpPr>
            <p:cNvPr id="67" name="Oval 66">
              <a:extLst>
                <a:ext uri="{FF2B5EF4-FFF2-40B4-BE49-F238E27FC236}">
                  <a16:creationId xmlns:a16="http://schemas.microsoft.com/office/drawing/2014/main" id="{1191E035-BA12-4A43-9D3D-5486192ED43C}"/>
                </a:ext>
              </a:extLst>
            </p:cNvPr>
            <p:cNvSpPr/>
            <p:nvPr/>
          </p:nvSpPr>
          <p:spPr>
            <a:xfrm>
              <a:off x="9020443" y="4410316"/>
              <a:ext cx="368579" cy="346354"/>
            </a:xfrm>
            <a:prstGeom prst="ellipse">
              <a:avLst/>
            </a:prstGeom>
            <a:solidFill>
              <a:srgbClr val="00B9F2">
                <a:alpha val="80000"/>
              </a:srgb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799" b="1" kern="0" dirty="0">
                  <a:ln>
                    <a:solidFill>
                      <a:schemeClr val="bg1"/>
                    </a:solidFill>
                  </a:ln>
                  <a:solidFill>
                    <a:sysClr val="windowText" lastClr="000000"/>
                  </a:solidFill>
                </a:rPr>
                <a:t>PSU</a:t>
              </a:r>
            </a:p>
            <a:p>
              <a:pPr algn="ctr"/>
              <a:r>
                <a:rPr lang="en-US" sz="1799" b="1" kern="0" dirty="0">
                  <a:ln>
                    <a:solidFill>
                      <a:schemeClr val="bg1"/>
                    </a:solidFill>
                  </a:ln>
                  <a:solidFill>
                    <a:sysClr val="windowText" lastClr="000000"/>
                  </a:solidFill>
                </a:rPr>
                <a:t>FAN</a:t>
              </a:r>
            </a:p>
          </p:txBody>
        </p:sp>
        <p:sp>
          <p:nvSpPr>
            <p:cNvPr id="153" name="Arrow: Down 152">
              <a:extLst>
                <a:ext uri="{FF2B5EF4-FFF2-40B4-BE49-F238E27FC236}">
                  <a16:creationId xmlns:a16="http://schemas.microsoft.com/office/drawing/2014/main" id="{30F6E5B6-0024-49AA-A115-B3A1C721F507}"/>
                </a:ext>
              </a:extLst>
            </p:cNvPr>
            <p:cNvSpPr/>
            <p:nvPr/>
          </p:nvSpPr>
          <p:spPr>
            <a:xfrm rot="5400000">
              <a:off x="8015401" y="4526551"/>
              <a:ext cx="165427" cy="303938"/>
            </a:xfrm>
            <a:prstGeom prst="downArrow">
              <a:avLst/>
            </a:prstGeom>
            <a:solidFill>
              <a:srgbClr val="F6BFDB"/>
            </a:solidFill>
            <a:ln>
              <a:solidFill>
                <a:srgbClr val="FFC000"/>
              </a:solidFill>
            </a:ln>
            <a:effectLst>
              <a:glow rad="101600">
                <a:srgbClr val="FF2CA8">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54" name="Arrow: Down 153">
              <a:extLst>
                <a:ext uri="{FF2B5EF4-FFF2-40B4-BE49-F238E27FC236}">
                  <a16:creationId xmlns:a16="http://schemas.microsoft.com/office/drawing/2014/main" id="{92C39250-2A76-4C63-BD64-20D98326F7D6}"/>
                </a:ext>
              </a:extLst>
            </p:cNvPr>
            <p:cNvSpPr/>
            <p:nvPr/>
          </p:nvSpPr>
          <p:spPr>
            <a:xfrm rot="5400000">
              <a:off x="8015400" y="4729752"/>
              <a:ext cx="165427" cy="303938"/>
            </a:xfrm>
            <a:prstGeom prst="downArrow">
              <a:avLst/>
            </a:prstGeom>
            <a:solidFill>
              <a:srgbClr val="F6BFDB"/>
            </a:solidFill>
            <a:ln>
              <a:solidFill>
                <a:srgbClr val="FFC000"/>
              </a:solidFill>
            </a:ln>
            <a:effectLst>
              <a:glow rad="101600">
                <a:srgbClr val="FF2CA8">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55" name="Arrow: Down 154">
              <a:extLst>
                <a:ext uri="{FF2B5EF4-FFF2-40B4-BE49-F238E27FC236}">
                  <a16:creationId xmlns:a16="http://schemas.microsoft.com/office/drawing/2014/main" id="{937D0326-0870-4F56-8AE7-A5DC5647D4C9}"/>
                </a:ext>
              </a:extLst>
            </p:cNvPr>
            <p:cNvSpPr/>
            <p:nvPr/>
          </p:nvSpPr>
          <p:spPr>
            <a:xfrm rot="5400000">
              <a:off x="8015400" y="4945011"/>
              <a:ext cx="165427" cy="303938"/>
            </a:xfrm>
            <a:prstGeom prst="downArrow">
              <a:avLst/>
            </a:prstGeom>
            <a:solidFill>
              <a:srgbClr val="F6BFDB"/>
            </a:solidFill>
            <a:ln>
              <a:solidFill>
                <a:srgbClr val="FFC000"/>
              </a:solidFill>
            </a:ln>
            <a:effectLst>
              <a:glow rad="101600">
                <a:srgbClr val="FF2CA8">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57" name="Arrow: Down 156">
              <a:extLst>
                <a:ext uri="{FF2B5EF4-FFF2-40B4-BE49-F238E27FC236}">
                  <a16:creationId xmlns:a16="http://schemas.microsoft.com/office/drawing/2014/main" id="{83A66F8E-4620-4D4E-9EC0-978FF42B53FF}"/>
                </a:ext>
              </a:extLst>
            </p:cNvPr>
            <p:cNvSpPr/>
            <p:nvPr/>
          </p:nvSpPr>
          <p:spPr>
            <a:xfrm rot="16200000">
              <a:off x="10961385" y="4585686"/>
              <a:ext cx="165427" cy="303938"/>
            </a:xfrm>
            <a:prstGeom prst="downArrow">
              <a:avLst/>
            </a:prstGeom>
            <a:solidFill>
              <a:srgbClr val="F6BFDB"/>
            </a:solidFill>
            <a:ln>
              <a:solidFill>
                <a:srgbClr val="FFC000"/>
              </a:solidFill>
            </a:ln>
            <a:effectLst>
              <a:glow rad="101600">
                <a:srgbClr val="FF2CA8">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58" name="Arrow: Down 157">
              <a:extLst>
                <a:ext uri="{FF2B5EF4-FFF2-40B4-BE49-F238E27FC236}">
                  <a16:creationId xmlns:a16="http://schemas.microsoft.com/office/drawing/2014/main" id="{6575EE18-4081-4558-853E-D45BAD6184EC}"/>
                </a:ext>
              </a:extLst>
            </p:cNvPr>
            <p:cNvSpPr/>
            <p:nvPr/>
          </p:nvSpPr>
          <p:spPr>
            <a:xfrm rot="16200000">
              <a:off x="10961384" y="4788887"/>
              <a:ext cx="165427" cy="303938"/>
            </a:xfrm>
            <a:prstGeom prst="downArrow">
              <a:avLst/>
            </a:prstGeom>
            <a:solidFill>
              <a:srgbClr val="F6BFDB"/>
            </a:solidFill>
            <a:ln>
              <a:solidFill>
                <a:srgbClr val="FFC000"/>
              </a:solidFill>
            </a:ln>
            <a:effectLst>
              <a:glow rad="101600">
                <a:srgbClr val="FF2CA8">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59" name="Arrow: Down 158">
              <a:extLst>
                <a:ext uri="{FF2B5EF4-FFF2-40B4-BE49-F238E27FC236}">
                  <a16:creationId xmlns:a16="http://schemas.microsoft.com/office/drawing/2014/main" id="{1D1FAAEE-CEE9-4E0E-9DF8-FCC3746AE7FA}"/>
                </a:ext>
              </a:extLst>
            </p:cNvPr>
            <p:cNvSpPr/>
            <p:nvPr/>
          </p:nvSpPr>
          <p:spPr>
            <a:xfrm rot="16200000">
              <a:off x="10961384" y="5004146"/>
              <a:ext cx="165427" cy="303938"/>
            </a:xfrm>
            <a:prstGeom prst="downArrow">
              <a:avLst/>
            </a:prstGeom>
            <a:solidFill>
              <a:srgbClr val="F6BFDB"/>
            </a:solidFill>
            <a:ln>
              <a:solidFill>
                <a:srgbClr val="FFC000"/>
              </a:solidFill>
            </a:ln>
            <a:effectLst>
              <a:glow rad="101600">
                <a:srgbClr val="FF2CA8">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61" name="Arrow: Down 160">
              <a:extLst>
                <a:ext uri="{FF2B5EF4-FFF2-40B4-BE49-F238E27FC236}">
                  <a16:creationId xmlns:a16="http://schemas.microsoft.com/office/drawing/2014/main" id="{F0F8C0C7-D4CD-4480-811C-F7F94B336656}"/>
                </a:ext>
              </a:extLst>
            </p:cNvPr>
            <p:cNvSpPr/>
            <p:nvPr/>
          </p:nvSpPr>
          <p:spPr>
            <a:xfrm>
              <a:off x="9228944" y="6305970"/>
              <a:ext cx="165427" cy="303938"/>
            </a:xfrm>
            <a:prstGeom prst="downArrow">
              <a:avLst/>
            </a:prstGeom>
            <a:solidFill>
              <a:srgbClr val="F6BFDB"/>
            </a:solidFill>
            <a:ln>
              <a:solidFill>
                <a:srgbClr val="FFC000"/>
              </a:solidFill>
            </a:ln>
            <a:effectLst>
              <a:glow rad="101600">
                <a:srgbClr val="FF2CA8">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62" name="Arrow: Down 161">
              <a:extLst>
                <a:ext uri="{FF2B5EF4-FFF2-40B4-BE49-F238E27FC236}">
                  <a16:creationId xmlns:a16="http://schemas.microsoft.com/office/drawing/2014/main" id="{491D2A9B-B293-48AF-AFC3-42B83D2B5C0C}"/>
                </a:ext>
              </a:extLst>
            </p:cNvPr>
            <p:cNvSpPr/>
            <p:nvPr/>
          </p:nvSpPr>
          <p:spPr>
            <a:xfrm>
              <a:off x="9004423" y="6305970"/>
              <a:ext cx="165427" cy="303938"/>
            </a:xfrm>
            <a:prstGeom prst="downArrow">
              <a:avLst/>
            </a:prstGeom>
            <a:solidFill>
              <a:srgbClr val="F6BFDB"/>
            </a:solidFill>
            <a:ln>
              <a:solidFill>
                <a:srgbClr val="FFC000"/>
              </a:solidFill>
            </a:ln>
            <a:effectLst>
              <a:glow rad="101600">
                <a:srgbClr val="FF2CA8">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63" name="Arrow: Down 162">
              <a:extLst>
                <a:ext uri="{FF2B5EF4-FFF2-40B4-BE49-F238E27FC236}">
                  <a16:creationId xmlns:a16="http://schemas.microsoft.com/office/drawing/2014/main" id="{2AA7FBF4-2F0B-4ADB-895F-82E9200DA6F2}"/>
                </a:ext>
              </a:extLst>
            </p:cNvPr>
            <p:cNvSpPr/>
            <p:nvPr/>
          </p:nvSpPr>
          <p:spPr>
            <a:xfrm>
              <a:off x="8779902" y="6305970"/>
              <a:ext cx="165427" cy="303938"/>
            </a:xfrm>
            <a:prstGeom prst="downArrow">
              <a:avLst/>
            </a:prstGeom>
            <a:solidFill>
              <a:srgbClr val="F6BFDB"/>
            </a:solidFill>
            <a:ln>
              <a:solidFill>
                <a:srgbClr val="FFC000"/>
              </a:solidFill>
            </a:ln>
            <a:effectLst>
              <a:glow rad="101600">
                <a:srgbClr val="FF2CA8">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64" name="Arrow: Down 163">
              <a:extLst>
                <a:ext uri="{FF2B5EF4-FFF2-40B4-BE49-F238E27FC236}">
                  <a16:creationId xmlns:a16="http://schemas.microsoft.com/office/drawing/2014/main" id="{73161836-05C9-4C9C-AA46-AA7858A04C96}"/>
                </a:ext>
              </a:extLst>
            </p:cNvPr>
            <p:cNvSpPr/>
            <p:nvPr/>
          </p:nvSpPr>
          <p:spPr>
            <a:xfrm rot="16200000">
              <a:off x="8012132" y="3995472"/>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65" name="Arrow: Down 164">
              <a:extLst>
                <a:ext uri="{FF2B5EF4-FFF2-40B4-BE49-F238E27FC236}">
                  <a16:creationId xmlns:a16="http://schemas.microsoft.com/office/drawing/2014/main" id="{D14C6A1C-E7BF-4B5A-BDC0-21B43DDEDC75}"/>
                </a:ext>
              </a:extLst>
            </p:cNvPr>
            <p:cNvSpPr/>
            <p:nvPr/>
          </p:nvSpPr>
          <p:spPr>
            <a:xfrm rot="16200000">
              <a:off x="8012132" y="4218657"/>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70" name="Arrow: Down 169">
              <a:extLst>
                <a:ext uri="{FF2B5EF4-FFF2-40B4-BE49-F238E27FC236}">
                  <a16:creationId xmlns:a16="http://schemas.microsoft.com/office/drawing/2014/main" id="{E2D6B81B-162F-4FC9-8BCE-448DC7079520}"/>
                </a:ext>
              </a:extLst>
            </p:cNvPr>
            <p:cNvSpPr/>
            <p:nvPr/>
          </p:nvSpPr>
          <p:spPr>
            <a:xfrm rot="16200000">
              <a:off x="8016211" y="5245370"/>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71" name="Arrow: Down 170">
              <a:extLst>
                <a:ext uri="{FF2B5EF4-FFF2-40B4-BE49-F238E27FC236}">
                  <a16:creationId xmlns:a16="http://schemas.microsoft.com/office/drawing/2014/main" id="{C5804645-F640-482C-918C-74BA25FB6044}"/>
                </a:ext>
              </a:extLst>
            </p:cNvPr>
            <p:cNvSpPr/>
            <p:nvPr/>
          </p:nvSpPr>
          <p:spPr>
            <a:xfrm rot="16200000">
              <a:off x="8016211" y="5468555"/>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72" name="Arrow: Down 171">
              <a:extLst>
                <a:ext uri="{FF2B5EF4-FFF2-40B4-BE49-F238E27FC236}">
                  <a16:creationId xmlns:a16="http://schemas.microsoft.com/office/drawing/2014/main" id="{CDB57014-A2EB-4CAC-8E16-5FF98FB26FFD}"/>
                </a:ext>
              </a:extLst>
            </p:cNvPr>
            <p:cNvSpPr/>
            <p:nvPr/>
          </p:nvSpPr>
          <p:spPr>
            <a:xfrm rot="16200000">
              <a:off x="8016211" y="5692904"/>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73" name="Arrow: Down 172">
              <a:extLst>
                <a:ext uri="{FF2B5EF4-FFF2-40B4-BE49-F238E27FC236}">
                  <a16:creationId xmlns:a16="http://schemas.microsoft.com/office/drawing/2014/main" id="{5BE0B726-69EF-40DD-925B-7DB216B57A4D}"/>
                </a:ext>
              </a:extLst>
            </p:cNvPr>
            <p:cNvSpPr/>
            <p:nvPr/>
          </p:nvSpPr>
          <p:spPr>
            <a:xfrm rot="16200000">
              <a:off x="8016211" y="5916089"/>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75" name="Arrow: Down 174">
              <a:extLst>
                <a:ext uri="{FF2B5EF4-FFF2-40B4-BE49-F238E27FC236}">
                  <a16:creationId xmlns:a16="http://schemas.microsoft.com/office/drawing/2014/main" id="{3CB2710A-2D7A-4DEA-BCCE-3D92D1E9220D}"/>
                </a:ext>
              </a:extLst>
            </p:cNvPr>
            <p:cNvSpPr/>
            <p:nvPr/>
          </p:nvSpPr>
          <p:spPr>
            <a:xfrm rot="5400000">
              <a:off x="10937625" y="3995471"/>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76" name="Arrow: Down 175">
              <a:extLst>
                <a:ext uri="{FF2B5EF4-FFF2-40B4-BE49-F238E27FC236}">
                  <a16:creationId xmlns:a16="http://schemas.microsoft.com/office/drawing/2014/main" id="{9A7015AF-37BD-4A1A-8221-D6A941AB6316}"/>
                </a:ext>
              </a:extLst>
            </p:cNvPr>
            <p:cNvSpPr/>
            <p:nvPr/>
          </p:nvSpPr>
          <p:spPr>
            <a:xfrm rot="5400000">
              <a:off x="10937625" y="4218656"/>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77" name="Arrow: Down 176">
              <a:extLst>
                <a:ext uri="{FF2B5EF4-FFF2-40B4-BE49-F238E27FC236}">
                  <a16:creationId xmlns:a16="http://schemas.microsoft.com/office/drawing/2014/main" id="{DEC66E19-08EB-4EA2-ACE1-3814D9CFD1F9}"/>
                </a:ext>
              </a:extLst>
            </p:cNvPr>
            <p:cNvSpPr/>
            <p:nvPr/>
          </p:nvSpPr>
          <p:spPr>
            <a:xfrm rot="5400000">
              <a:off x="10937625" y="5264022"/>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78" name="Arrow: Down 177">
              <a:extLst>
                <a:ext uri="{FF2B5EF4-FFF2-40B4-BE49-F238E27FC236}">
                  <a16:creationId xmlns:a16="http://schemas.microsoft.com/office/drawing/2014/main" id="{0F443005-441F-43B0-BE25-825095B9EFAF}"/>
                </a:ext>
              </a:extLst>
            </p:cNvPr>
            <p:cNvSpPr/>
            <p:nvPr/>
          </p:nvSpPr>
          <p:spPr>
            <a:xfrm rot="5400000">
              <a:off x="10937625" y="5487207"/>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79" name="Arrow: Down 178">
              <a:extLst>
                <a:ext uri="{FF2B5EF4-FFF2-40B4-BE49-F238E27FC236}">
                  <a16:creationId xmlns:a16="http://schemas.microsoft.com/office/drawing/2014/main" id="{FF1B2DF2-2291-4CB2-A28B-3D8D49F69197}"/>
                </a:ext>
              </a:extLst>
            </p:cNvPr>
            <p:cNvSpPr/>
            <p:nvPr/>
          </p:nvSpPr>
          <p:spPr>
            <a:xfrm rot="5400000">
              <a:off x="10937625" y="5711556"/>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80" name="Arrow: Down 179">
              <a:extLst>
                <a:ext uri="{FF2B5EF4-FFF2-40B4-BE49-F238E27FC236}">
                  <a16:creationId xmlns:a16="http://schemas.microsoft.com/office/drawing/2014/main" id="{87C4FE91-A93E-457C-A066-BA0A431C9074}"/>
                </a:ext>
              </a:extLst>
            </p:cNvPr>
            <p:cNvSpPr/>
            <p:nvPr/>
          </p:nvSpPr>
          <p:spPr>
            <a:xfrm rot="5400000">
              <a:off x="10937625" y="5934741"/>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81" name="Arrow: Down 180">
              <a:extLst>
                <a:ext uri="{FF2B5EF4-FFF2-40B4-BE49-F238E27FC236}">
                  <a16:creationId xmlns:a16="http://schemas.microsoft.com/office/drawing/2014/main" id="{9998B92F-2B5E-448A-928C-A15C7F859D15}"/>
                </a:ext>
              </a:extLst>
            </p:cNvPr>
            <p:cNvSpPr/>
            <p:nvPr/>
          </p:nvSpPr>
          <p:spPr>
            <a:xfrm rot="10800000">
              <a:off x="8266594" y="6283522"/>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83" name="Arrow: Down 182">
              <a:extLst>
                <a:ext uri="{FF2B5EF4-FFF2-40B4-BE49-F238E27FC236}">
                  <a16:creationId xmlns:a16="http://schemas.microsoft.com/office/drawing/2014/main" id="{6438FB3B-D745-4F92-BE6C-047A60498855}"/>
                </a:ext>
              </a:extLst>
            </p:cNvPr>
            <p:cNvSpPr/>
            <p:nvPr/>
          </p:nvSpPr>
          <p:spPr>
            <a:xfrm rot="10800000">
              <a:off x="8491115" y="6283522"/>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84" name="Arrow: Down 183">
              <a:extLst>
                <a:ext uri="{FF2B5EF4-FFF2-40B4-BE49-F238E27FC236}">
                  <a16:creationId xmlns:a16="http://schemas.microsoft.com/office/drawing/2014/main" id="{85AE30E6-7E69-4F94-955A-E1D4A367BA35}"/>
                </a:ext>
              </a:extLst>
            </p:cNvPr>
            <p:cNvSpPr/>
            <p:nvPr/>
          </p:nvSpPr>
          <p:spPr>
            <a:xfrm rot="10800000">
              <a:off x="10456180" y="6305970"/>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85" name="Arrow: Down 184">
              <a:extLst>
                <a:ext uri="{FF2B5EF4-FFF2-40B4-BE49-F238E27FC236}">
                  <a16:creationId xmlns:a16="http://schemas.microsoft.com/office/drawing/2014/main" id="{DB9926FB-9EFB-4968-9FA3-F882942BBAD0}"/>
                </a:ext>
              </a:extLst>
            </p:cNvPr>
            <p:cNvSpPr/>
            <p:nvPr/>
          </p:nvSpPr>
          <p:spPr>
            <a:xfrm rot="10800000">
              <a:off x="10680701" y="6305970"/>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86" name="Arrow: Down 185">
              <a:extLst>
                <a:ext uri="{FF2B5EF4-FFF2-40B4-BE49-F238E27FC236}">
                  <a16:creationId xmlns:a16="http://schemas.microsoft.com/office/drawing/2014/main" id="{D106AD7F-1194-4544-BE19-778F0B929B2B}"/>
                </a:ext>
              </a:extLst>
            </p:cNvPr>
            <p:cNvSpPr/>
            <p:nvPr/>
          </p:nvSpPr>
          <p:spPr>
            <a:xfrm>
              <a:off x="8265907" y="3736909"/>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87" name="Arrow: Down 186">
              <a:extLst>
                <a:ext uri="{FF2B5EF4-FFF2-40B4-BE49-F238E27FC236}">
                  <a16:creationId xmlns:a16="http://schemas.microsoft.com/office/drawing/2014/main" id="{97F97AA0-4945-447D-9E5D-5FAD9C612C6B}"/>
                </a:ext>
              </a:extLst>
            </p:cNvPr>
            <p:cNvSpPr/>
            <p:nvPr/>
          </p:nvSpPr>
          <p:spPr>
            <a:xfrm>
              <a:off x="8490428" y="3736909"/>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88" name="Arrow: Down 187">
              <a:extLst>
                <a:ext uri="{FF2B5EF4-FFF2-40B4-BE49-F238E27FC236}">
                  <a16:creationId xmlns:a16="http://schemas.microsoft.com/office/drawing/2014/main" id="{574E7619-BDAB-4C2D-80A0-7F6087B1043C}"/>
                </a:ext>
              </a:extLst>
            </p:cNvPr>
            <p:cNvSpPr/>
            <p:nvPr/>
          </p:nvSpPr>
          <p:spPr>
            <a:xfrm>
              <a:off x="8714949" y="3736909"/>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89" name="Arrow: Down 188">
              <a:extLst>
                <a:ext uri="{FF2B5EF4-FFF2-40B4-BE49-F238E27FC236}">
                  <a16:creationId xmlns:a16="http://schemas.microsoft.com/office/drawing/2014/main" id="{EBC71CE9-0E2F-4758-81A7-FD02DB2EECBF}"/>
                </a:ext>
              </a:extLst>
            </p:cNvPr>
            <p:cNvSpPr/>
            <p:nvPr/>
          </p:nvSpPr>
          <p:spPr>
            <a:xfrm>
              <a:off x="8939470" y="3736909"/>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90" name="Arrow: Down 189">
              <a:extLst>
                <a:ext uri="{FF2B5EF4-FFF2-40B4-BE49-F238E27FC236}">
                  <a16:creationId xmlns:a16="http://schemas.microsoft.com/office/drawing/2014/main" id="{FDD3E468-99E6-47FB-9895-CF9051694EE5}"/>
                </a:ext>
              </a:extLst>
            </p:cNvPr>
            <p:cNvSpPr/>
            <p:nvPr/>
          </p:nvSpPr>
          <p:spPr>
            <a:xfrm>
              <a:off x="9164501" y="3738440"/>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91" name="Arrow: Down 190">
              <a:extLst>
                <a:ext uri="{FF2B5EF4-FFF2-40B4-BE49-F238E27FC236}">
                  <a16:creationId xmlns:a16="http://schemas.microsoft.com/office/drawing/2014/main" id="{85231C2B-8322-49EF-AA35-524AD64ED684}"/>
                </a:ext>
              </a:extLst>
            </p:cNvPr>
            <p:cNvSpPr/>
            <p:nvPr/>
          </p:nvSpPr>
          <p:spPr>
            <a:xfrm>
              <a:off x="9389022" y="3738440"/>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92" name="Arrow: Down 191">
              <a:extLst>
                <a:ext uri="{FF2B5EF4-FFF2-40B4-BE49-F238E27FC236}">
                  <a16:creationId xmlns:a16="http://schemas.microsoft.com/office/drawing/2014/main" id="{67254B48-E799-425F-B615-3850714A3374}"/>
                </a:ext>
              </a:extLst>
            </p:cNvPr>
            <p:cNvSpPr/>
            <p:nvPr/>
          </p:nvSpPr>
          <p:spPr>
            <a:xfrm>
              <a:off x="9613543" y="3738440"/>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93" name="Arrow: Down 192">
              <a:extLst>
                <a:ext uri="{FF2B5EF4-FFF2-40B4-BE49-F238E27FC236}">
                  <a16:creationId xmlns:a16="http://schemas.microsoft.com/office/drawing/2014/main" id="{A101E085-26B8-4B60-BE65-8D6F3A4BA823}"/>
                </a:ext>
              </a:extLst>
            </p:cNvPr>
            <p:cNvSpPr/>
            <p:nvPr/>
          </p:nvSpPr>
          <p:spPr>
            <a:xfrm>
              <a:off x="9838064" y="3738440"/>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94" name="Arrow: Down 193">
              <a:extLst>
                <a:ext uri="{FF2B5EF4-FFF2-40B4-BE49-F238E27FC236}">
                  <a16:creationId xmlns:a16="http://schemas.microsoft.com/office/drawing/2014/main" id="{E5874756-8E98-462B-ADDD-1257180D694C}"/>
                </a:ext>
              </a:extLst>
            </p:cNvPr>
            <p:cNvSpPr/>
            <p:nvPr/>
          </p:nvSpPr>
          <p:spPr>
            <a:xfrm>
              <a:off x="10074119" y="3744970"/>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95" name="Arrow: Down 194">
              <a:extLst>
                <a:ext uri="{FF2B5EF4-FFF2-40B4-BE49-F238E27FC236}">
                  <a16:creationId xmlns:a16="http://schemas.microsoft.com/office/drawing/2014/main" id="{FDF30643-5DD2-4131-9C24-174C7C13847C}"/>
                </a:ext>
              </a:extLst>
            </p:cNvPr>
            <p:cNvSpPr/>
            <p:nvPr/>
          </p:nvSpPr>
          <p:spPr>
            <a:xfrm>
              <a:off x="10298640" y="3744970"/>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96" name="Arrow: Down 195">
              <a:extLst>
                <a:ext uri="{FF2B5EF4-FFF2-40B4-BE49-F238E27FC236}">
                  <a16:creationId xmlns:a16="http://schemas.microsoft.com/office/drawing/2014/main" id="{CCFFD7BD-8737-43DB-80FE-F6C503E2A1E6}"/>
                </a:ext>
              </a:extLst>
            </p:cNvPr>
            <p:cNvSpPr/>
            <p:nvPr/>
          </p:nvSpPr>
          <p:spPr>
            <a:xfrm>
              <a:off x="10523161" y="3744970"/>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197" name="Arrow: Down 196">
              <a:extLst>
                <a:ext uri="{FF2B5EF4-FFF2-40B4-BE49-F238E27FC236}">
                  <a16:creationId xmlns:a16="http://schemas.microsoft.com/office/drawing/2014/main" id="{51D5BE74-2395-43E8-8211-9D7A9035D5A5}"/>
                </a:ext>
              </a:extLst>
            </p:cNvPr>
            <p:cNvSpPr/>
            <p:nvPr/>
          </p:nvSpPr>
          <p:spPr>
            <a:xfrm>
              <a:off x="10747682" y="3744970"/>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grpSp>
      <p:grpSp>
        <p:nvGrpSpPr>
          <p:cNvPr id="276" name="Group 275">
            <a:extLst>
              <a:ext uri="{FF2B5EF4-FFF2-40B4-BE49-F238E27FC236}">
                <a16:creationId xmlns:a16="http://schemas.microsoft.com/office/drawing/2014/main" id="{B3713D39-5B1D-41B5-AFAB-25FC4F16C324}"/>
              </a:ext>
            </a:extLst>
          </p:cNvPr>
          <p:cNvGrpSpPr/>
          <p:nvPr/>
        </p:nvGrpSpPr>
        <p:grpSpPr>
          <a:xfrm>
            <a:off x="1911173" y="1394635"/>
            <a:ext cx="3195098" cy="2538205"/>
            <a:chOff x="838200" y="1016136"/>
            <a:chExt cx="3639029" cy="2777713"/>
          </a:xfrm>
        </p:grpSpPr>
        <p:grpSp>
          <p:nvGrpSpPr>
            <p:cNvPr id="31" name="Group 30">
              <a:extLst>
                <a:ext uri="{FF2B5EF4-FFF2-40B4-BE49-F238E27FC236}">
                  <a16:creationId xmlns:a16="http://schemas.microsoft.com/office/drawing/2014/main" id="{60FEB6C2-E6F1-4C95-9FD2-D5373040102B}"/>
                </a:ext>
              </a:extLst>
            </p:cNvPr>
            <p:cNvGrpSpPr>
              <a:grpSpLocks noChangeAspect="1"/>
            </p:cNvGrpSpPr>
            <p:nvPr/>
          </p:nvGrpSpPr>
          <p:grpSpPr>
            <a:xfrm>
              <a:off x="838200" y="1416291"/>
              <a:ext cx="3639029" cy="2377558"/>
              <a:chOff x="6137102" y="412961"/>
              <a:chExt cx="5548025" cy="3700769"/>
            </a:xfrm>
          </p:grpSpPr>
          <p:pic>
            <p:nvPicPr>
              <p:cNvPr id="15" name="Picture 14">
                <a:extLst>
                  <a:ext uri="{FF2B5EF4-FFF2-40B4-BE49-F238E27FC236}">
                    <a16:creationId xmlns:a16="http://schemas.microsoft.com/office/drawing/2014/main" id="{7A518F9B-6B64-456B-A21A-30B82602F6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7102" y="412961"/>
                <a:ext cx="5548025" cy="3700769"/>
              </a:xfrm>
              <a:prstGeom prst="rect">
                <a:avLst/>
              </a:prstGeom>
            </p:spPr>
          </p:pic>
          <p:sp>
            <p:nvSpPr>
              <p:cNvPr id="18" name="TextBox 17">
                <a:extLst>
                  <a:ext uri="{FF2B5EF4-FFF2-40B4-BE49-F238E27FC236}">
                    <a16:creationId xmlns:a16="http://schemas.microsoft.com/office/drawing/2014/main" id="{5C9A6C59-28BC-4EFF-9490-A8BD39E0786D}"/>
                  </a:ext>
                </a:extLst>
              </p:cNvPr>
              <p:cNvSpPr txBox="1"/>
              <p:nvPr/>
            </p:nvSpPr>
            <p:spPr>
              <a:xfrm>
                <a:off x="7862342" y="1873770"/>
                <a:ext cx="1109272" cy="1678898"/>
              </a:xfrm>
              <a:prstGeom prst="rect">
                <a:avLst/>
              </a:prstGeom>
              <a:noFill/>
              <a:ln w="38100">
                <a:solidFill>
                  <a:srgbClr val="00B0F0"/>
                </a:solidFill>
              </a:ln>
            </p:spPr>
            <p:txBody>
              <a:bodyPr wrap="none" rtlCol="0" anchor="ctr">
                <a:noAutofit/>
              </a:bodyPr>
              <a:lstStyle/>
              <a:p>
                <a:pPr algn="ctr"/>
                <a:r>
                  <a:rPr lang="en-US" sz="1799" b="1" kern="0" dirty="0">
                    <a:ln>
                      <a:solidFill>
                        <a:srgbClr val="41AEBD"/>
                      </a:solidFill>
                    </a:ln>
                    <a:solidFill>
                      <a:sysClr val="windowText" lastClr="000000"/>
                    </a:solidFill>
                  </a:rPr>
                  <a:t>HARD</a:t>
                </a:r>
              </a:p>
              <a:p>
                <a:pPr algn="ctr"/>
                <a:r>
                  <a:rPr lang="en-US" sz="1799" b="1" kern="0" dirty="0">
                    <a:ln>
                      <a:solidFill>
                        <a:srgbClr val="41AEBD"/>
                      </a:solidFill>
                    </a:ln>
                    <a:solidFill>
                      <a:sysClr val="windowText" lastClr="000000"/>
                    </a:solidFill>
                  </a:rPr>
                  <a:t>DRIVE</a:t>
                </a:r>
              </a:p>
            </p:txBody>
          </p:sp>
          <p:sp>
            <p:nvSpPr>
              <p:cNvPr id="19" name="TextBox 18">
                <a:extLst>
                  <a:ext uri="{FF2B5EF4-FFF2-40B4-BE49-F238E27FC236}">
                    <a16:creationId xmlns:a16="http://schemas.microsoft.com/office/drawing/2014/main" id="{AA218A73-842E-4B70-9658-692BC51B5C3B}"/>
                  </a:ext>
                </a:extLst>
              </p:cNvPr>
              <p:cNvSpPr txBox="1"/>
              <p:nvPr/>
            </p:nvSpPr>
            <p:spPr>
              <a:xfrm>
                <a:off x="9071549" y="2325973"/>
                <a:ext cx="409730" cy="695703"/>
              </a:xfrm>
              <a:prstGeom prst="rect">
                <a:avLst/>
              </a:prstGeom>
              <a:noFill/>
              <a:ln w="38100">
                <a:solidFill>
                  <a:srgbClr val="FF0000"/>
                </a:solidFill>
              </a:ln>
            </p:spPr>
            <p:txBody>
              <a:bodyPr wrap="none" rtlCol="0" anchor="ctr">
                <a:noAutofit/>
              </a:bodyPr>
              <a:lstStyle/>
              <a:p>
                <a:pPr algn="ctr"/>
                <a:r>
                  <a:rPr lang="en-US" sz="1799" b="1" kern="0" dirty="0">
                    <a:ln>
                      <a:solidFill>
                        <a:srgbClr val="FF0000"/>
                      </a:solidFill>
                    </a:ln>
                    <a:solidFill>
                      <a:sysClr val="windowText" lastClr="000000"/>
                    </a:solidFill>
                  </a:rPr>
                  <a:t>     CPU</a:t>
                </a:r>
              </a:p>
            </p:txBody>
          </p:sp>
          <p:sp>
            <p:nvSpPr>
              <p:cNvPr id="21" name="TextBox 20">
                <a:extLst>
                  <a:ext uri="{FF2B5EF4-FFF2-40B4-BE49-F238E27FC236}">
                    <a16:creationId xmlns:a16="http://schemas.microsoft.com/office/drawing/2014/main" id="{E0612C3A-410F-4515-9216-43234463CC5F}"/>
                  </a:ext>
                </a:extLst>
              </p:cNvPr>
              <p:cNvSpPr txBox="1"/>
              <p:nvPr/>
            </p:nvSpPr>
            <p:spPr>
              <a:xfrm>
                <a:off x="9606197" y="1088323"/>
                <a:ext cx="527153" cy="528637"/>
              </a:xfrm>
              <a:prstGeom prst="rect">
                <a:avLst/>
              </a:prstGeom>
              <a:noFill/>
              <a:ln w="38100">
                <a:solidFill>
                  <a:srgbClr val="FF0000"/>
                </a:solidFill>
              </a:ln>
            </p:spPr>
            <p:txBody>
              <a:bodyPr wrap="none" rtlCol="0" anchor="ctr">
                <a:noAutofit/>
              </a:bodyPr>
              <a:lstStyle/>
              <a:p>
                <a:pPr algn="ctr"/>
                <a:r>
                  <a:rPr lang="en-US" sz="1799" b="1" kern="0" dirty="0">
                    <a:ln>
                      <a:solidFill>
                        <a:srgbClr val="FF0000"/>
                      </a:solidFill>
                    </a:ln>
                    <a:solidFill>
                      <a:sysClr val="windowText" lastClr="000000"/>
                    </a:solidFill>
                  </a:rPr>
                  <a:t>GPU</a:t>
                </a:r>
              </a:p>
            </p:txBody>
          </p:sp>
          <p:sp>
            <p:nvSpPr>
              <p:cNvPr id="28" name="Freeform: Shape 27">
                <a:extLst>
                  <a:ext uri="{FF2B5EF4-FFF2-40B4-BE49-F238E27FC236}">
                    <a16:creationId xmlns:a16="http://schemas.microsoft.com/office/drawing/2014/main" id="{99DB5E12-5618-491D-9990-3FBF6BA0A44C}"/>
                  </a:ext>
                </a:extLst>
              </p:cNvPr>
              <p:cNvSpPr/>
              <p:nvPr/>
            </p:nvSpPr>
            <p:spPr>
              <a:xfrm>
                <a:off x="6898640" y="482600"/>
                <a:ext cx="1569720" cy="2143760"/>
              </a:xfrm>
              <a:custGeom>
                <a:avLst/>
                <a:gdLst>
                  <a:gd name="connsiteX0" fmla="*/ 5080 w 1813560"/>
                  <a:gd name="connsiteY0" fmla="*/ 0 h 2159000"/>
                  <a:gd name="connsiteX1" fmla="*/ 0 w 1813560"/>
                  <a:gd name="connsiteY1" fmla="*/ 2148840 h 2159000"/>
                  <a:gd name="connsiteX2" fmla="*/ 868680 w 1813560"/>
                  <a:gd name="connsiteY2" fmla="*/ 2159000 h 2159000"/>
                  <a:gd name="connsiteX3" fmla="*/ 868680 w 1813560"/>
                  <a:gd name="connsiteY3" fmla="*/ 1305560 h 2159000"/>
                  <a:gd name="connsiteX4" fmla="*/ 1813560 w 1813560"/>
                  <a:gd name="connsiteY4" fmla="*/ 1305560 h 2159000"/>
                  <a:gd name="connsiteX5" fmla="*/ 1813560 w 1813560"/>
                  <a:gd name="connsiteY5" fmla="*/ 15240 h 2159000"/>
                  <a:gd name="connsiteX6" fmla="*/ 5080 w 1813560"/>
                  <a:gd name="connsiteY6" fmla="*/ 0 h 21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3560" h="2159000">
                    <a:moveTo>
                      <a:pt x="5080" y="0"/>
                    </a:moveTo>
                    <a:cubicBezTo>
                      <a:pt x="3387" y="716280"/>
                      <a:pt x="1693" y="1432560"/>
                      <a:pt x="0" y="2148840"/>
                    </a:cubicBezTo>
                    <a:lnTo>
                      <a:pt x="868680" y="2159000"/>
                    </a:lnTo>
                    <a:lnTo>
                      <a:pt x="868680" y="1305560"/>
                    </a:lnTo>
                    <a:lnTo>
                      <a:pt x="1813560" y="1305560"/>
                    </a:lnTo>
                    <a:lnTo>
                      <a:pt x="1813560" y="15240"/>
                    </a:lnTo>
                    <a:lnTo>
                      <a:pt x="5080"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kern="0">
                  <a:solidFill>
                    <a:sysClr val="windowText" lastClr="000000"/>
                  </a:solidFill>
                </a:endParaRPr>
              </a:p>
            </p:txBody>
          </p:sp>
          <p:sp>
            <p:nvSpPr>
              <p:cNvPr id="29" name="TextBox 28">
                <a:extLst>
                  <a:ext uri="{FF2B5EF4-FFF2-40B4-BE49-F238E27FC236}">
                    <a16:creationId xmlns:a16="http://schemas.microsoft.com/office/drawing/2014/main" id="{2F33B7DE-E466-4BA1-BF88-C11765E87183}"/>
                  </a:ext>
                </a:extLst>
              </p:cNvPr>
              <p:cNvSpPr txBox="1"/>
              <p:nvPr/>
            </p:nvSpPr>
            <p:spPr>
              <a:xfrm>
                <a:off x="7369499" y="947462"/>
                <a:ext cx="527153" cy="528637"/>
              </a:xfrm>
              <a:prstGeom prst="rect">
                <a:avLst/>
              </a:prstGeom>
              <a:noFill/>
              <a:ln w="38100">
                <a:noFill/>
              </a:ln>
            </p:spPr>
            <p:txBody>
              <a:bodyPr wrap="none" rtlCol="0" anchor="ctr">
                <a:noAutofit/>
              </a:bodyPr>
              <a:lstStyle/>
              <a:p>
                <a:pPr algn="ctr"/>
                <a:r>
                  <a:rPr lang="en-US" sz="1799" b="1" kern="0" dirty="0">
                    <a:ln>
                      <a:solidFill>
                        <a:srgbClr val="FF0000"/>
                      </a:solidFill>
                    </a:ln>
                    <a:solidFill>
                      <a:sysClr val="windowText" lastClr="000000"/>
                    </a:solidFill>
                  </a:rPr>
                  <a:t>PSU</a:t>
                </a:r>
                <a:endParaRPr lang="en-US" sz="1999" b="1" kern="0" dirty="0">
                  <a:ln>
                    <a:solidFill>
                      <a:srgbClr val="FF0000"/>
                    </a:solidFill>
                  </a:ln>
                  <a:solidFill>
                    <a:sysClr val="windowText" lastClr="000000"/>
                  </a:solidFill>
                </a:endParaRPr>
              </a:p>
            </p:txBody>
          </p:sp>
        </p:grpSp>
        <p:sp>
          <p:nvSpPr>
            <p:cNvPr id="208" name="TextBox 207">
              <a:extLst>
                <a:ext uri="{FF2B5EF4-FFF2-40B4-BE49-F238E27FC236}">
                  <a16:creationId xmlns:a16="http://schemas.microsoft.com/office/drawing/2014/main" id="{73F47F92-23B9-4E2F-883E-6DEA17AE5C1D}"/>
                </a:ext>
              </a:extLst>
            </p:cNvPr>
            <p:cNvSpPr txBox="1"/>
            <p:nvPr/>
          </p:nvSpPr>
          <p:spPr>
            <a:xfrm>
              <a:off x="2012892" y="1016136"/>
              <a:ext cx="1500107" cy="339623"/>
            </a:xfrm>
            <a:prstGeom prst="rect">
              <a:avLst/>
            </a:prstGeom>
            <a:noFill/>
            <a:ln w="38100">
              <a:noFill/>
            </a:ln>
          </p:spPr>
          <p:txBody>
            <a:bodyPr wrap="none" rtlCol="0" anchor="ctr">
              <a:noAutofit/>
            </a:bodyPr>
            <a:lstStyle/>
            <a:p>
              <a:pPr algn="ctr"/>
              <a:r>
                <a:rPr lang="en-US" sz="1399" b="1" kern="0" dirty="0">
                  <a:solidFill>
                    <a:sysClr val="windowText" lastClr="000000"/>
                  </a:solidFill>
                </a:rPr>
                <a:t>Heat Sources</a:t>
              </a:r>
            </a:p>
          </p:txBody>
        </p:sp>
        <p:cxnSp>
          <p:nvCxnSpPr>
            <p:cNvPr id="211" name="Straight Arrow Connector 210">
              <a:extLst>
                <a:ext uri="{FF2B5EF4-FFF2-40B4-BE49-F238E27FC236}">
                  <a16:creationId xmlns:a16="http://schemas.microsoft.com/office/drawing/2014/main" id="{0D3A3879-2BE3-4302-BC03-65558A117A1F}"/>
                </a:ext>
              </a:extLst>
            </p:cNvPr>
            <p:cNvCxnSpPr>
              <a:cxnSpLocks/>
              <a:stCxn id="208" idx="2"/>
            </p:cNvCxnSpPr>
            <p:nvPr/>
          </p:nvCxnSpPr>
          <p:spPr>
            <a:xfrm flipH="1">
              <a:off x="2367306" y="1355759"/>
              <a:ext cx="395640" cy="43206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5B009EC0-7FA6-4DC4-8A18-0CC01A9F8349}"/>
                </a:ext>
              </a:extLst>
            </p:cNvPr>
            <p:cNvCxnSpPr>
              <a:cxnSpLocks/>
              <a:stCxn id="208" idx="2"/>
              <a:endCxn id="19" idx="0"/>
            </p:cNvCxnSpPr>
            <p:nvPr/>
          </p:nvCxnSpPr>
          <p:spPr>
            <a:xfrm>
              <a:off x="2762946" y="1355759"/>
              <a:ext cx="134374" cy="128954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Straight Arrow Connector 214">
              <a:extLst>
                <a:ext uri="{FF2B5EF4-FFF2-40B4-BE49-F238E27FC236}">
                  <a16:creationId xmlns:a16="http://schemas.microsoft.com/office/drawing/2014/main" id="{D1491D8B-4479-43B8-AEB1-A31C6EF6A57A}"/>
                </a:ext>
              </a:extLst>
            </p:cNvPr>
            <p:cNvCxnSpPr>
              <a:cxnSpLocks/>
              <a:stCxn id="208" idx="2"/>
              <a:endCxn id="21" idx="0"/>
            </p:cNvCxnSpPr>
            <p:nvPr/>
          </p:nvCxnSpPr>
          <p:spPr>
            <a:xfrm>
              <a:off x="2762946" y="1355759"/>
              <a:ext cx="523567" cy="49441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8" name="Group 267">
            <a:extLst>
              <a:ext uri="{FF2B5EF4-FFF2-40B4-BE49-F238E27FC236}">
                <a16:creationId xmlns:a16="http://schemas.microsoft.com/office/drawing/2014/main" id="{FCE4C487-AA68-47F5-8408-3026829CB018}"/>
              </a:ext>
            </a:extLst>
          </p:cNvPr>
          <p:cNvGrpSpPr>
            <a:grpSpLocks noChangeAspect="1"/>
          </p:cNvGrpSpPr>
          <p:nvPr/>
        </p:nvGrpSpPr>
        <p:grpSpPr>
          <a:xfrm>
            <a:off x="1911818" y="4289049"/>
            <a:ext cx="2964493" cy="1953017"/>
            <a:chOff x="2395271" y="3915493"/>
            <a:chExt cx="3628515" cy="2390477"/>
          </a:xfrm>
        </p:grpSpPr>
        <p:pic>
          <p:nvPicPr>
            <p:cNvPr id="72" name="Picture 71">
              <a:extLst>
                <a:ext uri="{FF2B5EF4-FFF2-40B4-BE49-F238E27FC236}">
                  <a16:creationId xmlns:a16="http://schemas.microsoft.com/office/drawing/2014/main" id="{590B6F45-683F-442C-98EA-1A7A98444E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99" r="4702" b="26221"/>
            <a:stretch/>
          </p:blipFill>
          <p:spPr>
            <a:xfrm>
              <a:off x="2395271" y="3915493"/>
              <a:ext cx="3628515" cy="2390477"/>
            </a:xfrm>
            <a:prstGeom prst="rect">
              <a:avLst/>
            </a:prstGeom>
          </p:spPr>
        </p:pic>
        <p:sp>
          <p:nvSpPr>
            <p:cNvPr id="237" name="Arrow: Down 236">
              <a:extLst>
                <a:ext uri="{FF2B5EF4-FFF2-40B4-BE49-F238E27FC236}">
                  <a16:creationId xmlns:a16="http://schemas.microsoft.com/office/drawing/2014/main" id="{3891254C-7119-493E-BE1D-62974A04290D}"/>
                </a:ext>
              </a:extLst>
            </p:cNvPr>
            <p:cNvSpPr/>
            <p:nvPr/>
          </p:nvSpPr>
          <p:spPr>
            <a:xfrm rot="19026897">
              <a:off x="3265494" y="4696415"/>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239" name="Arrow: Down 238">
              <a:extLst>
                <a:ext uri="{FF2B5EF4-FFF2-40B4-BE49-F238E27FC236}">
                  <a16:creationId xmlns:a16="http://schemas.microsoft.com/office/drawing/2014/main" id="{3C9FC568-3D77-4114-B19B-D9F1F405748B}"/>
                </a:ext>
              </a:extLst>
            </p:cNvPr>
            <p:cNvSpPr/>
            <p:nvPr/>
          </p:nvSpPr>
          <p:spPr>
            <a:xfrm rot="19026897">
              <a:off x="2860834" y="4832045"/>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242" name="Arrow: Down 241">
              <a:extLst>
                <a:ext uri="{FF2B5EF4-FFF2-40B4-BE49-F238E27FC236}">
                  <a16:creationId xmlns:a16="http://schemas.microsoft.com/office/drawing/2014/main" id="{7C0854CB-05CD-4510-973E-C8117BD9CBE1}"/>
                </a:ext>
              </a:extLst>
            </p:cNvPr>
            <p:cNvSpPr/>
            <p:nvPr/>
          </p:nvSpPr>
          <p:spPr>
            <a:xfrm rot="19026897">
              <a:off x="2414526" y="4977695"/>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243" name="Arrow: Down 242">
              <a:extLst>
                <a:ext uri="{FF2B5EF4-FFF2-40B4-BE49-F238E27FC236}">
                  <a16:creationId xmlns:a16="http://schemas.microsoft.com/office/drawing/2014/main" id="{F9A79760-610C-4259-AEEE-22E2AC18C599}"/>
                </a:ext>
              </a:extLst>
            </p:cNvPr>
            <p:cNvSpPr/>
            <p:nvPr/>
          </p:nvSpPr>
          <p:spPr>
            <a:xfrm rot="14076500">
              <a:off x="2617012" y="5334899"/>
              <a:ext cx="171965"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245" name="Arrow: Down 244">
              <a:extLst>
                <a:ext uri="{FF2B5EF4-FFF2-40B4-BE49-F238E27FC236}">
                  <a16:creationId xmlns:a16="http://schemas.microsoft.com/office/drawing/2014/main" id="{34020CD7-7E85-4451-8D5A-5200C53A359F}"/>
                </a:ext>
              </a:extLst>
            </p:cNvPr>
            <p:cNvSpPr/>
            <p:nvPr/>
          </p:nvSpPr>
          <p:spPr>
            <a:xfrm rot="14076500">
              <a:off x="3110690" y="5473471"/>
              <a:ext cx="171965"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256" name="Arrow: Down 255">
              <a:extLst>
                <a:ext uri="{FF2B5EF4-FFF2-40B4-BE49-F238E27FC236}">
                  <a16:creationId xmlns:a16="http://schemas.microsoft.com/office/drawing/2014/main" id="{919B8529-0F61-414F-9EE2-0EE7AD3E874F}"/>
                </a:ext>
              </a:extLst>
            </p:cNvPr>
            <p:cNvSpPr/>
            <p:nvPr/>
          </p:nvSpPr>
          <p:spPr>
            <a:xfrm rot="14076500">
              <a:off x="3594743" y="5600996"/>
              <a:ext cx="171965"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258" name="Arrow: Down 257">
              <a:extLst>
                <a:ext uri="{FF2B5EF4-FFF2-40B4-BE49-F238E27FC236}">
                  <a16:creationId xmlns:a16="http://schemas.microsoft.com/office/drawing/2014/main" id="{592CB8D6-BB3F-4946-ACB8-13367873699F}"/>
                </a:ext>
              </a:extLst>
            </p:cNvPr>
            <p:cNvSpPr/>
            <p:nvPr/>
          </p:nvSpPr>
          <p:spPr>
            <a:xfrm rot="14076500">
              <a:off x="4075426" y="5742459"/>
              <a:ext cx="171965"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260" name="Arrow: Down 259">
              <a:extLst>
                <a:ext uri="{FF2B5EF4-FFF2-40B4-BE49-F238E27FC236}">
                  <a16:creationId xmlns:a16="http://schemas.microsoft.com/office/drawing/2014/main" id="{FB8A3EF4-BCA3-4C76-B307-8998AB646041}"/>
                </a:ext>
              </a:extLst>
            </p:cNvPr>
            <p:cNvSpPr/>
            <p:nvPr/>
          </p:nvSpPr>
          <p:spPr>
            <a:xfrm rot="4744080">
              <a:off x="5492975" y="5132128"/>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265" name="Arrow: Down 264">
              <a:extLst>
                <a:ext uri="{FF2B5EF4-FFF2-40B4-BE49-F238E27FC236}">
                  <a16:creationId xmlns:a16="http://schemas.microsoft.com/office/drawing/2014/main" id="{5C464627-2D2E-442D-934C-DA7CD5B53EB7}"/>
                </a:ext>
              </a:extLst>
            </p:cNvPr>
            <p:cNvSpPr/>
            <p:nvPr/>
          </p:nvSpPr>
          <p:spPr>
            <a:xfrm rot="4744080">
              <a:off x="5063362" y="5372702"/>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sp>
          <p:nvSpPr>
            <p:cNvPr id="267" name="Arrow: Down 266">
              <a:extLst>
                <a:ext uri="{FF2B5EF4-FFF2-40B4-BE49-F238E27FC236}">
                  <a16:creationId xmlns:a16="http://schemas.microsoft.com/office/drawing/2014/main" id="{694D6FA9-B5FD-4C43-8B77-F2F5C18BB21E}"/>
                </a:ext>
              </a:extLst>
            </p:cNvPr>
            <p:cNvSpPr/>
            <p:nvPr/>
          </p:nvSpPr>
          <p:spPr>
            <a:xfrm rot="4744080">
              <a:off x="4632024" y="5610285"/>
              <a:ext cx="171964" cy="303940"/>
            </a:xfrm>
            <a:prstGeom prst="downArrow">
              <a:avLst/>
            </a:prstGeom>
            <a:solidFill>
              <a:schemeClr val="accent1">
                <a:lumMod val="40000"/>
                <a:lumOff val="60000"/>
              </a:schemeClr>
            </a:solidFill>
            <a:ln>
              <a:solidFill>
                <a:schemeClr val="accent1">
                  <a:lumMod val="20000"/>
                  <a:lumOff val="8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799" kern="0" dirty="0">
                <a:solidFill>
                  <a:sysClr val="windowText" lastClr="000000"/>
                </a:solidFill>
              </a:endParaRPr>
            </a:p>
          </p:txBody>
        </p:sp>
      </p:grpSp>
    </p:spTree>
    <p:extLst>
      <p:ext uri="{BB962C8B-B14F-4D97-AF65-F5344CB8AC3E}">
        <p14:creationId xmlns:p14="http://schemas.microsoft.com/office/powerpoint/2010/main" val="567709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885D9-3557-49CA-A24E-7767D46B4CAE}"/>
              </a:ext>
            </a:extLst>
          </p:cNvPr>
          <p:cNvSpPr>
            <a:spLocks noGrp="1"/>
          </p:cNvSpPr>
          <p:nvPr>
            <p:ph type="title"/>
          </p:nvPr>
        </p:nvSpPr>
        <p:spPr/>
        <p:txBody>
          <a:bodyPr/>
          <a:lstStyle/>
          <a:p>
            <a:r>
              <a:rPr lang="en-US" dirty="0"/>
              <a:t>Base AC Plug</a:t>
            </a:r>
          </a:p>
        </p:txBody>
      </p:sp>
      <p:sp>
        <p:nvSpPr>
          <p:cNvPr id="3" name="Content Placeholder 2">
            <a:extLst>
              <a:ext uri="{FF2B5EF4-FFF2-40B4-BE49-F238E27FC236}">
                <a16:creationId xmlns:a16="http://schemas.microsoft.com/office/drawing/2014/main" id="{9156BABF-D80B-4E41-9FF3-5119C3BAB27C}"/>
              </a:ext>
            </a:extLst>
          </p:cNvPr>
          <p:cNvSpPr>
            <a:spLocks noGrp="1"/>
          </p:cNvSpPr>
          <p:nvPr>
            <p:ph idx="1"/>
          </p:nvPr>
        </p:nvSpPr>
        <p:spPr>
          <a:xfrm>
            <a:off x="840937" y="1596522"/>
            <a:ext cx="10228473" cy="1374059"/>
          </a:xfrm>
        </p:spPr>
        <p:txBody>
          <a:bodyPr>
            <a:normAutofit fontScale="92500"/>
          </a:bodyPr>
          <a:lstStyle/>
          <a:p>
            <a:r>
              <a:rPr lang="en-US" dirty="0"/>
              <a:t>Custom-designed plug perfectly matches the curved profile of cover</a:t>
            </a:r>
          </a:p>
          <a:p>
            <a:r>
              <a:rPr lang="en-US" dirty="0"/>
              <a:t>Strain-relief coupler prevents plug from inadvertently disengaging when pulling on the cord alone</a:t>
            </a:r>
          </a:p>
        </p:txBody>
      </p:sp>
      <p:pic>
        <p:nvPicPr>
          <p:cNvPr id="7" name="Picture 6">
            <a:extLst>
              <a:ext uri="{FF2B5EF4-FFF2-40B4-BE49-F238E27FC236}">
                <a16:creationId xmlns:a16="http://schemas.microsoft.com/office/drawing/2014/main" id="{F9EF369D-5C23-4348-B006-2426CA84DD75}"/>
              </a:ext>
            </a:extLst>
          </p:cNvPr>
          <p:cNvPicPr>
            <a:picLocks noChangeAspect="1"/>
          </p:cNvPicPr>
          <p:nvPr/>
        </p:nvPicPr>
        <p:blipFill>
          <a:blip r:embed="rId2"/>
          <a:stretch>
            <a:fillRect/>
          </a:stretch>
        </p:blipFill>
        <p:spPr>
          <a:xfrm rot="10800000">
            <a:off x="2348533" y="3325145"/>
            <a:ext cx="2861782" cy="2146337"/>
          </a:xfrm>
          <a:prstGeom prst="rect">
            <a:avLst/>
          </a:prstGeom>
        </p:spPr>
      </p:pic>
      <p:pic>
        <p:nvPicPr>
          <p:cNvPr id="10" name="Picture 9">
            <a:extLst>
              <a:ext uri="{FF2B5EF4-FFF2-40B4-BE49-F238E27FC236}">
                <a16:creationId xmlns:a16="http://schemas.microsoft.com/office/drawing/2014/main" id="{D44DAF29-76C9-4A78-A7EC-31CCF3D56704}"/>
              </a:ext>
            </a:extLst>
          </p:cNvPr>
          <p:cNvPicPr>
            <a:picLocks noChangeAspect="1"/>
          </p:cNvPicPr>
          <p:nvPr/>
        </p:nvPicPr>
        <p:blipFill>
          <a:blip r:embed="rId3">
            <a:clrChange>
              <a:clrFrom>
                <a:srgbClr val="FBFBFC"/>
              </a:clrFrom>
              <a:clrTo>
                <a:srgbClr val="FBFBFC">
                  <a:alpha val="0"/>
                </a:srgbClr>
              </a:clrTo>
            </a:clrChange>
          </a:blip>
          <a:stretch>
            <a:fillRect/>
          </a:stretch>
        </p:blipFill>
        <p:spPr>
          <a:xfrm>
            <a:off x="6434945" y="2970580"/>
            <a:ext cx="3803639" cy="2855465"/>
          </a:xfrm>
          <a:prstGeom prst="rect">
            <a:avLst/>
          </a:prstGeom>
        </p:spPr>
      </p:pic>
    </p:spTree>
    <p:extLst>
      <p:ext uri="{BB962C8B-B14F-4D97-AF65-F5344CB8AC3E}">
        <p14:creationId xmlns:p14="http://schemas.microsoft.com/office/powerpoint/2010/main" val="710667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59779-7D16-4CF0-AE5C-26F8C24D0722}"/>
              </a:ext>
            </a:extLst>
          </p:cNvPr>
          <p:cNvSpPr>
            <a:spLocks noGrp="1"/>
          </p:cNvSpPr>
          <p:nvPr>
            <p:ph type="title"/>
          </p:nvPr>
        </p:nvSpPr>
        <p:spPr/>
        <p:txBody>
          <a:bodyPr/>
          <a:lstStyle/>
          <a:p>
            <a:r>
              <a:rPr lang="en-US" dirty="0"/>
              <a:t>Monitor System</a:t>
            </a:r>
          </a:p>
        </p:txBody>
      </p:sp>
      <p:sp>
        <p:nvSpPr>
          <p:cNvPr id="3" name="Content Placeholder 2">
            <a:extLst>
              <a:ext uri="{FF2B5EF4-FFF2-40B4-BE49-F238E27FC236}">
                <a16:creationId xmlns:a16="http://schemas.microsoft.com/office/drawing/2014/main" id="{AE754B84-3198-44B1-A571-9F5DDB63F891}"/>
              </a:ext>
            </a:extLst>
          </p:cNvPr>
          <p:cNvSpPr>
            <a:spLocks noGrp="1"/>
          </p:cNvSpPr>
          <p:nvPr>
            <p:ph idx="1"/>
          </p:nvPr>
        </p:nvSpPr>
        <p:spPr>
          <a:xfrm>
            <a:off x="840939" y="1616254"/>
            <a:ext cx="6402880" cy="3351002"/>
          </a:xfrm>
        </p:spPr>
        <p:txBody>
          <a:bodyPr>
            <a:normAutofit fontScale="92500"/>
          </a:bodyPr>
          <a:lstStyle/>
          <a:p>
            <a:r>
              <a:rPr lang="en-US" sz="2399" dirty="0"/>
              <a:t>Thin, minimalist design to showcase display quality</a:t>
            </a:r>
          </a:p>
          <a:p>
            <a:pPr lvl="1"/>
            <a:r>
              <a:rPr lang="en-US" sz="1799" dirty="0"/>
              <a:t>Edge-to-edge glass</a:t>
            </a:r>
          </a:p>
          <a:p>
            <a:pPr lvl="1"/>
            <a:r>
              <a:rPr lang="en-US" sz="1799" dirty="0"/>
              <a:t>Narrow bezels</a:t>
            </a:r>
          </a:p>
          <a:p>
            <a:pPr lvl="1"/>
            <a:r>
              <a:rPr lang="en-US" sz="1799" dirty="0"/>
              <a:t>Seamless back cover</a:t>
            </a:r>
          </a:p>
          <a:p>
            <a:r>
              <a:rPr lang="en-US" sz="2399" dirty="0"/>
              <a:t>Features</a:t>
            </a:r>
          </a:p>
          <a:p>
            <a:pPr lvl="1"/>
            <a:r>
              <a:rPr lang="en-US" sz="1799" dirty="0"/>
              <a:t>5MP Camera with 1080p Video / IR Camera</a:t>
            </a:r>
          </a:p>
          <a:p>
            <a:pPr lvl="1"/>
            <a:r>
              <a:rPr lang="en-US" sz="1799" dirty="0"/>
              <a:t>Power and Volume Buttons</a:t>
            </a:r>
          </a:p>
          <a:p>
            <a:pPr lvl="1"/>
            <a:r>
              <a:rPr lang="en-US" sz="1799" dirty="0"/>
              <a:t>Wi-Fi, BT, Xbox Controller</a:t>
            </a:r>
          </a:p>
          <a:p>
            <a:pPr lvl="1"/>
            <a:r>
              <a:rPr lang="en-US" sz="1799" dirty="0"/>
              <a:t>Dual Microphones</a:t>
            </a:r>
          </a:p>
          <a:p>
            <a:pPr lvl="1"/>
            <a:r>
              <a:rPr lang="en-US" sz="1799" dirty="0"/>
              <a:t>Stereo speakers</a:t>
            </a:r>
          </a:p>
        </p:txBody>
      </p:sp>
      <p:pic>
        <p:nvPicPr>
          <p:cNvPr id="11" name="Picture 10">
            <a:extLst>
              <a:ext uri="{FF2B5EF4-FFF2-40B4-BE49-F238E27FC236}">
                <a16:creationId xmlns:a16="http://schemas.microsoft.com/office/drawing/2014/main" id="{0F527B26-3D02-4981-A23D-7626630BDE60}"/>
              </a:ext>
            </a:extLst>
          </p:cNvPr>
          <p:cNvPicPr>
            <a:picLocks noChangeAspect="1"/>
          </p:cNvPicPr>
          <p:nvPr/>
        </p:nvPicPr>
        <p:blipFill rotWithShape="1">
          <a:blip r:embed="rId2"/>
          <a:srcRect l="13462" r="20139"/>
          <a:stretch/>
        </p:blipFill>
        <p:spPr>
          <a:xfrm>
            <a:off x="8370014" y="3845917"/>
            <a:ext cx="2888241" cy="2448847"/>
          </a:xfrm>
          <a:prstGeom prst="rect">
            <a:avLst/>
          </a:prstGeom>
        </p:spPr>
      </p:pic>
      <p:pic>
        <p:nvPicPr>
          <p:cNvPr id="15" name="Picture 14">
            <a:extLst>
              <a:ext uri="{FF2B5EF4-FFF2-40B4-BE49-F238E27FC236}">
                <a16:creationId xmlns:a16="http://schemas.microsoft.com/office/drawing/2014/main" id="{20258A8B-BC8A-4989-8051-2180ADCF5999}"/>
              </a:ext>
            </a:extLst>
          </p:cNvPr>
          <p:cNvPicPr>
            <a:picLocks noChangeAspect="1"/>
          </p:cNvPicPr>
          <p:nvPr/>
        </p:nvPicPr>
        <p:blipFill rotWithShape="1">
          <a:blip r:embed="rId3"/>
          <a:srcRect l="19667" t="3559" r="18750"/>
          <a:stretch/>
        </p:blipFill>
        <p:spPr>
          <a:xfrm>
            <a:off x="8370014" y="797725"/>
            <a:ext cx="2888241" cy="2545007"/>
          </a:xfrm>
          <a:prstGeom prst="rect">
            <a:avLst/>
          </a:prstGeom>
        </p:spPr>
      </p:pic>
      <p:pic>
        <p:nvPicPr>
          <p:cNvPr id="16" name="Picture 15">
            <a:extLst>
              <a:ext uri="{FF2B5EF4-FFF2-40B4-BE49-F238E27FC236}">
                <a16:creationId xmlns:a16="http://schemas.microsoft.com/office/drawing/2014/main" id="{F96F36B7-4EFE-48EC-A335-E51498AF96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8579" y="2346148"/>
            <a:ext cx="6515879" cy="3665182"/>
          </a:xfrm>
          <a:prstGeom prst="rect">
            <a:avLst/>
          </a:prstGeom>
        </p:spPr>
      </p:pic>
    </p:spTree>
    <p:extLst>
      <p:ext uri="{BB962C8B-B14F-4D97-AF65-F5344CB8AC3E}">
        <p14:creationId xmlns:p14="http://schemas.microsoft.com/office/powerpoint/2010/main" val="3279380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41778E-6877-4747-8D0C-ABDD39CFB843}"/>
              </a:ext>
            </a:extLst>
          </p:cNvPr>
          <p:cNvSpPr>
            <a:spLocks noGrp="1"/>
          </p:cNvSpPr>
          <p:nvPr>
            <p:ph type="title"/>
          </p:nvPr>
        </p:nvSpPr>
        <p:spPr/>
        <p:txBody>
          <a:bodyPr/>
          <a:lstStyle/>
          <a:p>
            <a:r>
              <a:rPr lang="en-US" dirty="0"/>
              <a:t>Monitor Back Cover</a:t>
            </a:r>
          </a:p>
        </p:txBody>
      </p:sp>
      <p:sp>
        <p:nvSpPr>
          <p:cNvPr id="17" name="Content Placeholder 16">
            <a:extLst>
              <a:ext uri="{FF2B5EF4-FFF2-40B4-BE49-F238E27FC236}">
                <a16:creationId xmlns:a16="http://schemas.microsoft.com/office/drawing/2014/main" id="{D000AB64-56B8-4195-ABEE-38A9DEE6DEEA}"/>
              </a:ext>
            </a:extLst>
          </p:cNvPr>
          <p:cNvSpPr>
            <a:spLocks noGrp="1"/>
          </p:cNvSpPr>
          <p:nvPr>
            <p:ph idx="1"/>
          </p:nvPr>
        </p:nvSpPr>
        <p:spPr>
          <a:xfrm>
            <a:off x="840937" y="1587525"/>
            <a:ext cx="10778927" cy="2130410"/>
          </a:xfrm>
        </p:spPr>
        <p:txBody>
          <a:bodyPr>
            <a:normAutofit/>
          </a:bodyPr>
          <a:lstStyle/>
          <a:p>
            <a:r>
              <a:rPr lang="en-US" sz="2399" dirty="0"/>
              <a:t>Aluminum back cover with internal steel stiffeners to provide rigidity and distribute loads from the hinge</a:t>
            </a:r>
          </a:p>
          <a:p>
            <a:r>
              <a:rPr lang="en-US" sz="2399" dirty="0"/>
              <a:t>Complex fabrication process: stamping, forging, CNC, injection molding, assembly</a:t>
            </a:r>
          </a:p>
        </p:txBody>
      </p:sp>
      <p:pic>
        <p:nvPicPr>
          <p:cNvPr id="11" name="Picture 10">
            <a:extLst>
              <a:ext uri="{FF2B5EF4-FFF2-40B4-BE49-F238E27FC236}">
                <a16:creationId xmlns:a16="http://schemas.microsoft.com/office/drawing/2014/main" id="{A4ACDB27-0AF2-4E42-B8CE-9FFC2236EF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3373" y="2912834"/>
            <a:ext cx="3350717" cy="2235048"/>
          </a:xfrm>
          <a:prstGeom prst="rect">
            <a:avLst/>
          </a:prstGeom>
        </p:spPr>
      </p:pic>
      <p:pic>
        <p:nvPicPr>
          <p:cNvPr id="18" name="Picture 17">
            <a:extLst>
              <a:ext uri="{FF2B5EF4-FFF2-40B4-BE49-F238E27FC236}">
                <a16:creationId xmlns:a16="http://schemas.microsoft.com/office/drawing/2014/main" id="{26D05F3C-C8B6-4C1E-8CAA-90EA1A8249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1092" y="2912834"/>
            <a:ext cx="3350951" cy="2235048"/>
          </a:xfrm>
          <a:prstGeom prst="rect">
            <a:avLst/>
          </a:prstGeom>
        </p:spPr>
      </p:pic>
      <p:pic>
        <p:nvPicPr>
          <p:cNvPr id="2" name="Picture 1">
            <a:extLst>
              <a:ext uri="{FF2B5EF4-FFF2-40B4-BE49-F238E27FC236}">
                <a16:creationId xmlns:a16="http://schemas.microsoft.com/office/drawing/2014/main" id="{E2F3D085-00FF-45BE-AA59-2317B66C9D71}"/>
              </a:ext>
            </a:extLst>
          </p:cNvPr>
          <p:cNvPicPr>
            <a:picLocks noChangeAspect="1"/>
          </p:cNvPicPr>
          <p:nvPr/>
        </p:nvPicPr>
        <p:blipFill>
          <a:blip r:embed="rId4"/>
          <a:stretch>
            <a:fillRect/>
          </a:stretch>
        </p:blipFill>
        <p:spPr>
          <a:xfrm>
            <a:off x="617305" y="5055248"/>
            <a:ext cx="11002560" cy="1509461"/>
          </a:xfrm>
          <a:prstGeom prst="rect">
            <a:avLst/>
          </a:prstGeom>
        </p:spPr>
      </p:pic>
    </p:spTree>
    <p:extLst>
      <p:ext uri="{BB962C8B-B14F-4D97-AF65-F5344CB8AC3E}">
        <p14:creationId xmlns:p14="http://schemas.microsoft.com/office/powerpoint/2010/main" val="2370357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F7887-DD8E-4EB4-84B5-48C297D95E82}"/>
              </a:ext>
            </a:extLst>
          </p:cNvPr>
          <p:cNvSpPr>
            <a:spLocks noGrp="1"/>
          </p:cNvSpPr>
          <p:nvPr>
            <p:ph type="title"/>
          </p:nvPr>
        </p:nvSpPr>
        <p:spPr/>
        <p:txBody>
          <a:bodyPr/>
          <a:lstStyle/>
          <a:p>
            <a:r>
              <a:rPr lang="en-US" dirty="0"/>
              <a:t>Hinge System</a:t>
            </a:r>
          </a:p>
        </p:txBody>
      </p:sp>
      <p:sp>
        <p:nvSpPr>
          <p:cNvPr id="3" name="Content Placeholder 2">
            <a:extLst>
              <a:ext uri="{FF2B5EF4-FFF2-40B4-BE49-F238E27FC236}">
                <a16:creationId xmlns:a16="http://schemas.microsoft.com/office/drawing/2014/main" id="{B4ADAE04-69BE-4889-8BDA-A8A146A89485}"/>
              </a:ext>
            </a:extLst>
          </p:cNvPr>
          <p:cNvSpPr>
            <a:spLocks noGrp="1"/>
          </p:cNvSpPr>
          <p:nvPr>
            <p:ph idx="1"/>
          </p:nvPr>
        </p:nvSpPr>
        <p:spPr>
          <a:xfrm>
            <a:off x="840938" y="1599472"/>
            <a:ext cx="6055493" cy="4638501"/>
          </a:xfrm>
        </p:spPr>
        <p:txBody>
          <a:bodyPr>
            <a:normAutofit/>
          </a:bodyPr>
          <a:lstStyle/>
          <a:p>
            <a:r>
              <a:rPr lang="en-US" dirty="0"/>
              <a:t>“Zero Gravity Hinge” supports the Monitor and provides effortless transition between the upright Desktop Mode to the 20° Studio Mode</a:t>
            </a:r>
          </a:p>
          <a:p>
            <a:endParaRPr lang="en-US" dirty="0"/>
          </a:p>
          <a:p>
            <a:r>
              <a:rPr lang="en-US" dirty="0"/>
              <a:t>Chrome hinge arms house linkages that control a fixed path of motion, as well as the cable assemblies for signal and power between the Base and Monitor</a:t>
            </a:r>
          </a:p>
        </p:txBody>
      </p:sp>
      <p:pic>
        <p:nvPicPr>
          <p:cNvPr id="8" name="Picture 7">
            <a:extLst>
              <a:ext uri="{FF2B5EF4-FFF2-40B4-BE49-F238E27FC236}">
                <a16:creationId xmlns:a16="http://schemas.microsoft.com/office/drawing/2014/main" id="{86C3D163-E953-4388-A17E-05CA4AD348D8}"/>
              </a:ext>
            </a:extLst>
          </p:cNvPr>
          <p:cNvPicPr>
            <a:picLocks noChangeAspect="1"/>
          </p:cNvPicPr>
          <p:nvPr/>
        </p:nvPicPr>
        <p:blipFill>
          <a:blip r:embed="rId4"/>
          <a:stretch>
            <a:fillRect/>
          </a:stretch>
        </p:blipFill>
        <p:spPr>
          <a:xfrm>
            <a:off x="7397181" y="544400"/>
            <a:ext cx="4061884" cy="2707924"/>
          </a:xfrm>
          <a:prstGeom prst="rect">
            <a:avLst/>
          </a:prstGeom>
        </p:spPr>
      </p:pic>
      <p:pic>
        <p:nvPicPr>
          <p:cNvPr id="9" name="SIMULATION-LL-SPRINGS">
            <a:hlinkClick r:id="" action="ppaction://media"/>
            <a:extLst>
              <a:ext uri="{FF2B5EF4-FFF2-40B4-BE49-F238E27FC236}">
                <a16:creationId xmlns:a16="http://schemas.microsoft.com/office/drawing/2014/main" id="{0EA5ED1A-3A31-489F-B111-387D68B775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97181" y="3472770"/>
            <a:ext cx="4061884" cy="3147960"/>
          </a:xfrm>
          <a:prstGeom prst="rect">
            <a:avLst/>
          </a:prstGeom>
        </p:spPr>
      </p:pic>
    </p:spTree>
    <p:extLst>
      <p:ext uri="{BB962C8B-B14F-4D97-AF65-F5344CB8AC3E}">
        <p14:creationId xmlns:p14="http://schemas.microsoft.com/office/powerpoint/2010/main" val="12477015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S Brand Colors - cool blues">
    <a:dk1>
      <a:srgbClr val="505050"/>
    </a:dk1>
    <a:lt1>
      <a:srgbClr val="FFFFFF"/>
    </a:lt1>
    <a:dk2>
      <a:srgbClr val="002050"/>
    </a:dk2>
    <a:lt2>
      <a:srgbClr val="F2F2F2"/>
    </a:lt2>
    <a:accent1>
      <a:srgbClr val="0072C6"/>
    </a:accent1>
    <a:accent2>
      <a:srgbClr val="00518E"/>
    </a:accent2>
    <a:accent3>
      <a:srgbClr val="9B4F96"/>
    </a:accent3>
    <a:accent4>
      <a:srgbClr val="68217A"/>
    </a:accent4>
    <a:accent5>
      <a:srgbClr val="969696"/>
    </a:accent5>
    <a:accent6>
      <a:srgbClr val="505050"/>
    </a:accent6>
    <a:hlink>
      <a:srgbClr val="0072C6"/>
    </a:hlink>
    <a:folHlink>
      <a:srgbClr val="00518E"/>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{58D8AF41-7EE7-4EFD-A2AF-BDFBE21EA242}tp04033923</Template>
  <TotalTime>6140</TotalTime>
  <Words>606</Words>
  <Application>Microsoft Office PowerPoint</Application>
  <PresentationFormat>Widescreen</PresentationFormat>
  <Paragraphs>98</Paragraphs>
  <Slides>15</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Corbel</vt:lpstr>
      <vt:lpstr>Depth</vt:lpstr>
      <vt:lpstr>Microsoft Surface Studio</vt:lpstr>
      <vt:lpstr>PowerPoint Presentation</vt:lpstr>
      <vt:lpstr>What is Surface Studio?</vt:lpstr>
      <vt:lpstr>Base System</vt:lpstr>
      <vt:lpstr>Base Thermal Management</vt:lpstr>
      <vt:lpstr>Base AC Plug</vt:lpstr>
      <vt:lpstr>Monitor System</vt:lpstr>
      <vt:lpstr>Monitor Back Cover</vt:lpstr>
      <vt:lpstr>Hinge System</vt:lpstr>
      <vt:lpstr>Understanding User Experience</vt:lpstr>
      <vt:lpstr>Hinge Counterbalance Spring System</vt:lpstr>
      <vt:lpstr>Hinge Arm Linkage</vt:lpstr>
      <vt:lpstr>Hinge Arm Cables</vt:lpstr>
      <vt:lpstr>Bringing it Together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Surface Studio</dc:title>
  <dc:creator>Angela Krauskopf</dc:creator>
  <cp:lastModifiedBy>Christopher Crockett</cp:lastModifiedBy>
  <cp:revision>13</cp:revision>
  <dcterms:created xsi:type="dcterms:W3CDTF">2017-04-20T04:23:45Z</dcterms:created>
  <dcterms:modified xsi:type="dcterms:W3CDTF">2017-05-14T03:22:49Z</dcterms:modified>
</cp:coreProperties>
</file>